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92" r:id="rId2"/>
    <p:sldMasterId id="2147483695" r:id="rId3"/>
    <p:sldMasterId id="2147483697" r:id="rId4"/>
  </p:sldMasterIdLst>
  <p:notesMasterIdLst>
    <p:notesMasterId r:id="rId16"/>
  </p:notesMasterIdLst>
  <p:handoutMasterIdLst>
    <p:handoutMasterId r:id="rId17"/>
  </p:handoutMasterIdLst>
  <p:sldIdLst>
    <p:sldId id="325" r:id="rId5"/>
    <p:sldId id="381" r:id="rId6"/>
    <p:sldId id="383" r:id="rId7"/>
    <p:sldId id="384" r:id="rId8"/>
    <p:sldId id="385" r:id="rId9"/>
    <p:sldId id="386" r:id="rId10"/>
    <p:sldId id="387" r:id="rId11"/>
    <p:sldId id="389" r:id="rId12"/>
    <p:sldId id="390" r:id="rId13"/>
    <p:sldId id="391" r:id="rId14"/>
    <p:sldId id="323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E093F05-68C3-C143-9FEE-6B9DD066C571}">
          <p14:sldIdLst>
            <p14:sldId id="325"/>
            <p14:sldId id="381"/>
            <p14:sldId id="383"/>
            <p14:sldId id="384"/>
            <p14:sldId id="385"/>
            <p14:sldId id="386"/>
            <p14:sldId id="387"/>
            <p14:sldId id="389"/>
            <p14:sldId id="390"/>
            <p14:sldId id="391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9AB00"/>
    <a:srgbClr val="446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/>
    <p:restoredTop sz="86182" autoAdjust="0"/>
  </p:normalViewPr>
  <p:slideViewPr>
    <p:cSldViewPr snapToGrid="0" snapToObjects="1">
      <p:cViewPr varScale="1">
        <p:scale>
          <a:sx n="63" d="100"/>
          <a:sy n="63" d="100"/>
        </p:scale>
        <p:origin x="9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8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Date de la présentation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C8A28-E0C2-4247-BF4A-08FF62C50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9376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Date de la présentation</a:t>
            </a:r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B5287-8D02-C74E-9942-25349E9B26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47203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gén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1602" y="2117598"/>
            <a:ext cx="7303572" cy="614698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1602" y="2809258"/>
            <a:ext cx="7303572" cy="718356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Segoe UI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231603" y="3557702"/>
            <a:ext cx="7303572" cy="5570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fr-FR" dirty="0" smtClean="0">
                <a:solidFill>
                  <a:srgbClr val="FFFFFF"/>
                </a:solidFill>
              </a:rPr>
              <a:t>Contexte du diaporama</a:t>
            </a:r>
          </a:p>
        </p:txBody>
      </p:sp>
      <p:sp>
        <p:nvSpPr>
          <p:cNvPr id="19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5410278" y="5602916"/>
            <a:ext cx="3474076" cy="415931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400" b="1" i="0" baseline="0"/>
            </a:lvl1pPr>
          </a:lstStyle>
          <a:p>
            <a:r>
              <a:rPr lang="fr-FR" dirty="0" smtClean="0">
                <a:solidFill>
                  <a:srgbClr val="FFFFFF"/>
                </a:solidFill>
              </a:rPr>
              <a:t>Auteur 1 : Prénom Nom</a:t>
            </a:r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5410278" y="5944356"/>
            <a:ext cx="3474076" cy="415931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400" b="1" i="0" baseline="0"/>
            </a:lvl1pPr>
          </a:lstStyle>
          <a:p>
            <a:r>
              <a:rPr lang="fr-FR" dirty="0" smtClean="0">
                <a:solidFill>
                  <a:srgbClr val="FFFFFF"/>
                </a:solidFill>
              </a:rPr>
              <a:t>Auteur 2 : Prénom Nom</a:t>
            </a:r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750754" y="63366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9D9573D-0BD1-4405-A29A-4EEE168C7544}" type="datetime1">
              <a:rPr lang="fr-FR" smtClean="0"/>
              <a:t>15/02/2018</a:t>
            </a:fld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4672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Segoe UI"/>
              </a:defRPr>
            </a:lvl1pPr>
          </a:lstStyle>
          <a:p>
            <a:r>
              <a:rPr lang="fr-FR" smtClean="0"/>
              <a:t>Document confidentiel dans le respect de la loi CNIL : Ne pas diffuser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7440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effectLst/>
                <a:latin typeface="Segoe UI"/>
              </a:defRPr>
            </a:lvl1pPr>
          </a:lstStyle>
          <a:p>
            <a:fld id="{CAB6D575-E7C0-4246-B7CD-655A6D302E32}" type="slidenum">
              <a:rPr lang="fr-FR" smtClean="0"/>
              <a:pPr/>
              <a:t>‹N°›</a:t>
            </a:fld>
            <a:endParaRPr lang="fr-FR" dirty="0" smtClean="0"/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3280832" y="169510"/>
            <a:ext cx="5634037" cy="466725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err="1" smtClean="0"/>
              <a:t>www.atmonormandie.fr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27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5618" y="853905"/>
            <a:ext cx="7391182" cy="754062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618" y="1607967"/>
            <a:ext cx="7391182" cy="4518196"/>
          </a:xfrm>
        </p:spPr>
        <p:txBody>
          <a:bodyPr/>
          <a:lstStyle>
            <a:lvl1pPr>
              <a:defRPr b="1"/>
            </a:lvl1pPr>
            <a:lvl2pPr marL="742950" indent="-285750">
              <a:buFont typeface="Arial" charset="0"/>
              <a:buChar char="•"/>
              <a:defRPr/>
            </a:lvl2pPr>
            <a:lvl3pPr>
              <a:defRPr sz="2000" b="1"/>
            </a:lvl3pPr>
            <a:lvl4pPr marL="1600200" indent="-228600">
              <a:buFont typeface="Arial" charset="0"/>
              <a:buChar char="•"/>
              <a:defRPr sz="1800"/>
            </a:lvl4pPr>
            <a:lvl5pPr marL="2057400" indent="-228600">
              <a:buFont typeface="Arial" charset="0"/>
              <a:buChar char="•"/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42326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2E812076-5812-45F5-9D3F-CE129EF898DE}" type="datetime1">
              <a:rPr lang="fr-FR" smtClean="0"/>
              <a:t>15/02/2018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46726" y="63563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Segoe UI"/>
              </a:defRPr>
            </a:lvl1pPr>
          </a:lstStyle>
          <a:p>
            <a:r>
              <a:rPr lang="fr-FR" smtClean="0"/>
              <a:t>Document confidentiel dans le respect de la loi CNIL : Ne pas diffuser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356349"/>
            <a:ext cx="7440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effectLst/>
                <a:latin typeface="Segoe UI"/>
              </a:defRPr>
            </a:lvl1pPr>
          </a:lstStyle>
          <a:p>
            <a:fld id="{CAB6D575-E7C0-4246-B7CD-655A6D302E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29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section san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1884019"/>
            <a:ext cx="7086600" cy="978124"/>
          </a:xfrm>
        </p:spPr>
        <p:txBody>
          <a:bodyPr/>
          <a:lstStyle>
            <a:lvl1pPr>
              <a:defRPr>
                <a:solidFill>
                  <a:srgbClr val="354D9B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9005"/>
            <a:ext cx="6400800" cy="1848069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354D9B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8" name="Image 7" descr="picto-petite-fleche-bleu-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80" y="2214189"/>
            <a:ext cx="344950" cy="373109"/>
          </a:xfrm>
          <a:prstGeom prst="rect">
            <a:avLst/>
          </a:prstGeom>
        </p:spPr>
      </p:pic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42326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F3571F91-2888-47A0-8BCB-7CDBE7C5E58C}" type="datetime1">
              <a:rPr lang="fr-FR" smtClean="0"/>
              <a:t>15/02/2018</a:t>
            </a:fld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46726" y="63563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Segoe UI"/>
              </a:defRPr>
            </a:lvl1pPr>
          </a:lstStyle>
          <a:p>
            <a:r>
              <a:rPr lang="fr-FR" smtClean="0"/>
              <a:t>Document confidentiel dans le respect de la loi CNIL : Ne pas diffuser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356349"/>
            <a:ext cx="7440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effectLst/>
                <a:latin typeface="Segoe UI"/>
              </a:defRPr>
            </a:lvl1pPr>
          </a:lstStyle>
          <a:p>
            <a:fld id="{CAB6D575-E7C0-4246-B7CD-655A6D302E3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472263" y="3444138"/>
            <a:ext cx="2440272" cy="0"/>
          </a:xfrm>
          <a:prstGeom prst="line">
            <a:avLst/>
          </a:prstGeom>
          <a:ln w="50800" cap="rnd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54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42326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E537B29C-C3FF-4F8E-9938-00F23A7E0DDD}" type="datetime1">
              <a:rPr lang="fr-FR" smtClean="0"/>
              <a:t>15/02/2018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46726" y="63563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Segoe UI"/>
              </a:defRPr>
            </a:lvl1pPr>
          </a:lstStyle>
          <a:p>
            <a:r>
              <a:rPr lang="fr-FR" smtClean="0"/>
              <a:t>Document confidentiel dans le respect de la loi CNIL : Ne pas diffuser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356349"/>
            <a:ext cx="7440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effectLst/>
                <a:latin typeface="Segoe UI"/>
              </a:defRPr>
            </a:lvl1pPr>
          </a:lstStyle>
          <a:p>
            <a:fld id="{CAB6D575-E7C0-4246-B7CD-655A6D302E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537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68398" y="1862316"/>
            <a:ext cx="7772400" cy="1030464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68398" y="2775656"/>
            <a:ext cx="7772400" cy="691444"/>
          </a:xfrm>
        </p:spPr>
        <p:txBody>
          <a:bodyPr>
            <a:normAutofit/>
          </a:bodyPr>
          <a:lstStyle>
            <a:lvl1pPr marL="457200" indent="-457200" algn="l">
              <a:buFontTx/>
              <a:buBlip>
                <a:blip r:embed="rId2"/>
              </a:buBlip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47232" y="44420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98CA60EB-EC27-472E-B308-8F1EDF907EAB}" type="datetime1">
              <a:rPr lang="fr-FR" smtClean="0"/>
              <a:t>15/02/2018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356349"/>
            <a:ext cx="7440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/>
                <a:latin typeface="Segoe UI"/>
              </a:defRPr>
            </a:lvl1pPr>
          </a:lstStyle>
          <a:p>
            <a:fld id="{CAB6D575-E7C0-4246-B7CD-655A6D302E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3280832" y="169510"/>
            <a:ext cx="5634037" cy="466725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err="1" smtClean="0"/>
              <a:t>www.atmonormandie.fr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168400" y="3525838"/>
            <a:ext cx="7200900" cy="574675"/>
          </a:xfrm>
        </p:spPr>
        <p:txBody>
          <a:bodyPr>
            <a:norm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fr-FR" dirty="0" smtClean="0"/>
              <a:t>Auteur 1 : Prénom Nom</a:t>
            </a:r>
          </a:p>
          <a:p>
            <a:pPr lvl="0"/>
            <a:r>
              <a:rPr lang="fr-FR" dirty="0" smtClean="0"/>
              <a:t>Auteur 2 : Prénom Nom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46726" y="63563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Segoe UI"/>
              </a:defRPr>
            </a:lvl1pPr>
          </a:lstStyle>
          <a:p>
            <a:r>
              <a:rPr lang="fr-FR" smtClean="0"/>
              <a:t>Document confidentiel dans le respect de la loi CNIL : Ne pas diffuser</a:t>
            </a:r>
            <a:endParaRPr lang="fr-FR" dirty="0"/>
          </a:p>
        </p:txBody>
      </p:sp>
      <p:pic>
        <p:nvPicPr>
          <p:cNvPr id="11" name="Image 10" descr="graphisme-filet-cyan-lon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188208" y="4250921"/>
            <a:ext cx="2440272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8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-nu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ectangle 20"/>
          <p:cNvSpPr/>
          <p:nvPr userDrawn="1"/>
        </p:nvSpPr>
        <p:spPr>
          <a:xfrm>
            <a:off x="1026" y="-1695"/>
            <a:ext cx="4150484" cy="1715461"/>
          </a:xfrm>
          <a:custGeom>
            <a:avLst/>
            <a:gdLst>
              <a:gd name="connsiteX0" fmla="*/ 0 w 1801809"/>
              <a:gd name="connsiteY0" fmla="*/ 0 h 1563346"/>
              <a:gd name="connsiteX1" fmla="*/ 1801809 w 1801809"/>
              <a:gd name="connsiteY1" fmla="*/ 0 h 1563346"/>
              <a:gd name="connsiteX2" fmla="*/ 1801809 w 1801809"/>
              <a:gd name="connsiteY2" fmla="*/ 1563346 h 1563346"/>
              <a:gd name="connsiteX3" fmla="*/ 0 w 1801809"/>
              <a:gd name="connsiteY3" fmla="*/ 1563346 h 1563346"/>
              <a:gd name="connsiteX4" fmla="*/ 0 w 1801809"/>
              <a:gd name="connsiteY4" fmla="*/ 0 h 1563346"/>
              <a:gd name="connsiteX0" fmla="*/ 0 w 3866137"/>
              <a:gd name="connsiteY0" fmla="*/ 0 h 1563346"/>
              <a:gd name="connsiteX1" fmla="*/ 3866137 w 3866137"/>
              <a:gd name="connsiteY1" fmla="*/ 706582 h 1563346"/>
              <a:gd name="connsiteX2" fmla="*/ 1801809 w 3866137"/>
              <a:gd name="connsiteY2" fmla="*/ 1563346 h 1563346"/>
              <a:gd name="connsiteX3" fmla="*/ 0 w 3866137"/>
              <a:gd name="connsiteY3" fmla="*/ 1563346 h 1563346"/>
              <a:gd name="connsiteX4" fmla="*/ 0 w 3866137"/>
              <a:gd name="connsiteY4" fmla="*/ 0 h 1563346"/>
              <a:gd name="connsiteX0" fmla="*/ 0 w 4184792"/>
              <a:gd name="connsiteY0" fmla="*/ 0 h 884473"/>
              <a:gd name="connsiteX1" fmla="*/ 4184792 w 4184792"/>
              <a:gd name="connsiteY1" fmla="*/ 27709 h 884473"/>
              <a:gd name="connsiteX2" fmla="*/ 2120464 w 4184792"/>
              <a:gd name="connsiteY2" fmla="*/ 884473 h 884473"/>
              <a:gd name="connsiteX3" fmla="*/ 318655 w 4184792"/>
              <a:gd name="connsiteY3" fmla="*/ 884473 h 884473"/>
              <a:gd name="connsiteX4" fmla="*/ 0 w 4184792"/>
              <a:gd name="connsiteY4" fmla="*/ 0 h 884473"/>
              <a:gd name="connsiteX0" fmla="*/ 0 w 4184792"/>
              <a:gd name="connsiteY0" fmla="*/ 0 h 1771164"/>
              <a:gd name="connsiteX1" fmla="*/ 4184792 w 4184792"/>
              <a:gd name="connsiteY1" fmla="*/ 27709 h 1771164"/>
              <a:gd name="connsiteX2" fmla="*/ 2120464 w 4184792"/>
              <a:gd name="connsiteY2" fmla="*/ 884473 h 1771164"/>
              <a:gd name="connsiteX3" fmla="*/ 41564 w 4184792"/>
              <a:gd name="connsiteY3" fmla="*/ 1771164 h 1771164"/>
              <a:gd name="connsiteX4" fmla="*/ 0 w 4184792"/>
              <a:gd name="connsiteY4" fmla="*/ 0 h 1771164"/>
              <a:gd name="connsiteX0" fmla="*/ 0 w 4184792"/>
              <a:gd name="connsiteY0" fmla="*/ 0 h 1771164"/>
              <a:gd name="connsiteX1" fmla="*/ 4184792 w 4184792"/>
              <a:gd name="connsiteY1" fmla="*/ 27709 h 1771164"/>
              <a:gd name="connsiteX2" fmla="*/ 2397555 w 4184792"/>
              <a:gd name="connsiteY2" fmla="*/ 1189273 h 1771164"/>
              <a:gd name="connsiteX3" fmla="*/ 41564 w 4184792"/>
              <a:gd name="connsiteY3" fmla="*/ 1771164 h 1771164"/>
              <a:gd name="connsiteX4" fmla="*/ 0 w 4184792"/>
              <a:gd name="connsiteY4" fmla="*/ 0 h 1771164"/>
              <a:gd name="connsiteX0" fmla="*/ 0 w 4184792"/>
              <a:gd name="connsiteY0" fmla="*/ 0 h 1771164"/>
              <a:gd name="connsiteX1" fmla="*/ 4184792 w 4184792"/>
              <a:gd name="connsiteY1" fmla="*/ 27709 h 1771164"/>
              <a:gd name="connsiteX2" fmla="*/ 2397555 w 4184792"/>
              <a:gd name="connsiteY2" fmla="*/ 1189273 h 1771164"/>
              <a:gd name="connsiteX3" fmla="*/ 41564 w 4184792"/>
              <a:gd name="connsiteY3" fmla="*/ 1771164 h 1771164"/>
              <a:gd name="connsiteX4" fmla="*/ 0 w 4184792"/>
              <a:gd name="connsiteY4" fmla="*/ 0 h 1771164"/>
              <a:gd name="connsiteX0" fmla="*/ 0 w 4184792"/>
              <a:gd name="connsiteY0" fmla="*/ 0 h 1771164"/>
              <a:gd name="connsiteX1" fmla="*/ 4184792 w 4184792"/>
              <a:gd name="connsiteY1" fmla="*/ 27709 h 1771164"/>
              <a:gd name="connsiteX2" fmla="*/ 2397555 w 4184792"/>
              <a:gd name="connsiteY2" fmla="*/ 1189273 h 1771164"/>
              <a:gd name="connsiteX3" fmla="*/ 41564 w 4184792"/>
              <a:gd name="connsiteY3" fmla="*/ 1771164 h 1771164"/>
              <a:gd name="connsiteX4" fmla="*/ 0 w 4184792"/>
              <a:gd name="connsiteY4" fmla="*/ 0 h 1771164"/>
              <a:gd name="connsiteX0" fmla="*/ 0 w 4184792"/>
              <a:gd name="connsiteY0" fmla="*/ 0 h 1773978"/>
              <a:gd name="connsiteX1" fmla="*/ 4184792 w 4184792"/>
              <a:gd name="connsiteY1" fmla="*/ 27709 h 1773978"/>
              <a:gd name="connsiteX2" fmla="*/ 2397555 w 4184792"/>
              <a:gd name="connsiteY2" fmla="*/ 1189273 h 1773978"/>
              <a:gd name="connsiteX3" fmla="*/ 41564 w 4184792"/>
              <a:gd name="connsiteY3" fmla="*/ 1771164 h 1773978"/>
              <a:gd name="connsiteX4" fmla="*/ 0 w 4184792"/>
              <a:gd name="connsiteY4" fmla="*/ 0 h 1773978"/>
              <a:gd name="connsiteX0" fmla="*/ 0 w 4184792"/>
              <a:gd name="connsiteY0" fmla="*/ 0 h 1775301"/>
              <a:gd name="connsiteX1" fmla="*/ 4184792 w 4184792"/>
              <a:gd name="connsiteY1" fmla="*/ 27709 h 1775301"/>
              <a:gd name="connsiteX2" fmla="*/ 2397555 w 4184792"/>
              <a:gd name="connsiteY2" fmla="*/ 1189273 h 1775301"/>
              <a:gd name="connsiteX3" fmla="*/ 41564 w 4184792"/>
              <a:gd name="connsiteY3" fmla="*/ 1771164 h 1775301"/>
              <a:gd name="connsiteX4" fmla="*/ 0 w 4184792"/>
              <a:gd name="connsiteY4" fmla="*/ 0 h 1775301"/>
              <a:gd name="connsiteX0" fmla="*/ 0 w 4184792"/>
              <a:gd name="connsiteY0" fmla="*/ 0 h 1776156"/>
              <a:gd name="connsiteX1" fmla="*/ 4184792 w 4184792"/>
              <a:gd name="connsiteY1" fmla="*/ 27709 h 1776156"/>
              <a:gd name="connsiteX2" fmla="*/ 2300573 w 4184792"/>
              <a:gd name="connsiteY2" fmla="*/ 1244691 h 1776156"/>
              <a:gd name="connsiteX3" fmla="*/ 41564 w 4184792"/>
              <a:gd name="connsiteY3" fmla="*/ 1771164 h 1776156"/>
              <a:gd name="connsiteX4" fmla="*/ 0 w 4184792"/>
              <a:gd name="connsiteY4" fmla="*/ 0 h 1776156"/>
              <a:gd name="connsiteX0" fmla="*/ 0 w 4184792"/>
              <a:gd name="connsiteY0" fmla="*/ 0 h 1784314"/>
              <a:gd name="connsiteX1" fmla="*/ 4184792 w 4184792"/>
              <a:gd name="connsiteY1" fmla="*/ 27709 h 1784314"/>
              <a:gd name="connsiteX2" fmla="*/ 2300573 w 4184792"/>
              <a:gd name="connsiteY2" fmla="*/ 1244691 h 1784314"/>
              <a:gd name="connsiteX3" fmla="*/ 41564 w 4184792"/>
              <a:gd name="connsiteY3" fmla="*/ 1771164 h 1784314"/>
              <a:gd name="connsiteX4" fmla="*/ 0 w 4184792"/>
              <a:gd name="connsiteY4" fmla="*/ 0 h 1784314"/>
              <a:gd name="connsiteX0" fmla="*/ 166255 w 4143228"/>
              <a:gd name="connsiteY0" fmla="*/ 0 h 1756605"/>
              <a:gd name="connsiteX1" fmla="*/ 4143228 w 4143228"/>
              <a:gd name="connsiteY1" fmla="*/ 0 h 1756605"/>
              <a:gd name="connsiteX2" fmla="*/ 2259009 w 4143228"/>
              <a:gd name="connsiteY2" fmla="*/ 1216982 h 1756605"/>
              <a:gd name="connsiteX3" fmla="*/ 0 w 4143228"/>
              <a:gd name="connsiteY3" fmla="*/ 1743455 h 1756605"/>
              <a:gd name="connsiteX4" fmla="*/ 166255 w 4143228"/>
              <a:gd name="connsiteY4" fmla="*/ 0 h 1756605"/>
              <a:gd name="connsiteX0" fmla="*/ 1 w 4143228"/>
              <a:gd name="connsiteY0" fmla="*/ 13855 h 1756605"/>
              <a:gd name="connsiteX1" fmla="*/ 4143228 w 4143228"/>
              <a:gd name="connsiteY1" fmla="*/ 0 h 1756605"/>
              <a:gd name="connsiteX2" fmla="*/ 2259009 w 4143228"/>
              <a:gd name="connsiteY2" fmla="*/ 1216982 h 1756605"/>
              <a:gd name="connsiteX3" fmla="*/ 0 w 4143228"/>
              <a:gd name="connsiteY3" fmla="*/ 1743455 h 1756605"/>
              <a:gd name="connsiteX4" fmla="*/ 1 w 4143228"/>
              <a:gd name="connsiteY4" fmla="*/ 13855 h 1756605"/>
              <a:gd name="connsiteX0" fmla="*/ 1 w 4143228"/>
              <a:gd name="connsiteY0" fmla="*/ 13855 h 1755411"/>
              <a:gd name="connsiteX1" fmla="*/ 4143228 w 4143228"/>
              <a:gd name="connsiteY1" fmla="*/ 0 h 1755411"/>
              <a:gd name="connsiteX2" fmla="*/ 2272863 w 4143228"/>
              <a:gd name="connsiteY2" fmla="*/ 1203127 h 1755411"/>
              <a:gd name="connsiteX3" fmla="*/ 0 w 4143228"/>
              <a:gd name="connsiteY3" fmla="*/ 1743455 h 1755411"/>
              <a:gd name="connsiteX4" fmla="*/ 1 w 4143228"/>
              <a:gd name="connsiteY4" fmla="*/ 13855 h 1755411"/>
              <a:gd name="connsiteX0" fmla="*/ 1 w 4143228"/>
              <a:gd name="connsiteY0" fmla="*/ 13855 h 1755411"/>
              <a:gd name="connsiteX1" fmla="*/ 4143228 w 4143228"/>
              <a:gd name="connsiteY1" fmla="*/ 0 h 1755411"/>
              <a:gd name="connsiteX2" fmla="*/ 2272863 w 4143228"/>
              <a:gd name="connsiteY2" fmla="*/ 1203127 h 1755411"/>
              <a:gd name="connsiteX3" fmla="*/ 0 w 4143228"/>
              <a:gd name="connsiteY3" fmla="*/ 1743455 h 1755411"/>
              <a:gd name="connsiteX4" fmla="*/ 1 w 4143228"/>
              <a:gd name="connsiteY4" fmla="*/ 13855 h 1755411"/>
              <a:gd name="connsiteX0" fmla="*/ 1 w 4143228"/>
              <a:gd name="connsiteY0" fmla="*/ 13855 h 1749648"/>
              <a:gd name="connsiteX1" fmla="*/ 4143228 w 4143228"/>
              <a:gd name="connsiteY1" fmla="*/ 0 h 1749648"/>
              <a:gd name="connsiteX2" fmla="*/ 2272863 w 4143228"/>
              <a:gd name="connsiteY2" fmla="*/ 1203127 h 1749648"/>
              <a:gd name="connsiteX3" fmla="*/ 0 w 4143228"/>
              <a:gd name="connsiteY3" fmla="*/ 1743455 h 1749648"/>
              <a:gd name="connsiteX4" fmla="*/ 1 w 4143228"/>
              <a:gd name="connsiteY4" fmla="*/ 13855 h 1749648"/>
              <a:gd name="connsiteX0" fmla="*/ 1 w 4143228"/>
              <a:gd name="connsiteY0" fmla="*/ 6598 h 1742391"/>
              <a:gd name="connsiteX1" fmla="*/ 4143228 w 4143228"/>
              <a:gd name="connsiteY1" fmla="*/ 0 h 1742391"/>
              <a:gd name="connsiteX2" fmla="*/ 2272863 w 4143228"/>
              <a:gd name="connsiteY2" fmla="*/ 1195870 h 1742391"/>
              <a:gd name="connsiteX3" fmla="*/ 0 w 4143228"/>
              <a:gd name="connsiteY3" fmla="*/ 1736198 h 1742391"/>
              <a:gd name="connsiteX4" fmla="*/ 1 w 4143228"/>
              <a:gd name="connsiteY4" fmla="*/ 6598 h 1742391"/>
              <a:gd name="connsiteX0" fmla="*/ 0 w 4150484"/>
              <a:gd name="connsiteY0" fmla="*/ 0 h 1750307"/>
              <a:gd name="connsiteX1" fmla="*/ 4150484 w 4150484"/>
              <a:gd name="connsiteY1" fmla="*/ 7916 h 1750307"/>
              <a:gd name="connsiteX2" fmla="*/ 2280119 w 4150484"/>
              <a:gd name="connsiteY2" fmla="*/ 1203786 h 1750307"/>
              <a:gd name="connsiteX3" fmla="*/ 7256 w 4150484"/>
              <a:gd name="connsiteY3" fmla="*/ 1744114 h 1750307"/>
              <a:gd name="connsiteX4" fmla="*/ 0 w 4150484"/>
              <a:gd name="connsiteY4" fmla="*/ 0 h 1750307"/>
              <a:gd name="connsiteX0" fmla="*/ 0 w 4150484"/>
              <a:gd name="connsiteY0" fmla="*/ 0 h 1750307"/>
              <a:gd name="connsiteX1" fmla="*/ 4150484 w 4150484"/>
              <a:gd name="connsiteY1" fmla="*/ 659 h 1750307"/>
              <a:gd name="connsiteX2" fmla="*/ 2280119 w 4150484"/>
              <a:gd name="connsiteY2" fmla="*/ 1203786 h 1750307"/>
              <a:gd name="connsiteX3" fmla="*/ 7256 w 4150484"/>
              <a:gd name="connsiteY3" fmla="*/ 1744114 h 1750307"/>
              <a:gd name="connsiteX4" fmla="*/ 0 w 4150484"/>
              <a:gd name="connsiteY4" fmla="*/ 0 h 1750307"/>
              <a:gd name="connsiteX0" fmla="*/ 0 w 3969055"/>
              <a:gd name="connsiteY0" fmla="*/ 0 h 1750307"/>
              <a:gd name="connsiteX1" fmla="*/ 3969055 w 3969055"/>
              <a:gd name="connsiteY1" fmla="*/ 659 h 1750307"/>
              <a:gd name="connsiteX2" fmla="*/ 2280119 w 3969055"/>
              <a:gd name="connsiteY2" fmla="*/ 1203786 h 1750307"/>
              <a:gd name="connsiteX3" fmla="*/ 7256 w 3969055"/>
              <a:gd name="connsiteY3" fmla="*/ 1744114 h 1750307"/>
              <a:gd name="connsiteX4" fmla="*/ 0 w 3969055"/>
              <a:gd name="connsiteY4" fmla="*/ 0 h 1750307"/>
              <a:gd name="connsiteX0" fmla="*/ 0 w 4150484"/>
              <a:gd name="connsiteY0" fmla="*/ 0 h 1750307"/>
              <a:gd name="connsiteX1" fmla="*/ 4150484 w 4150484"/>
              <a:gd name="connsiteY1" fmla="*/ 15173 h 1750307"/>
              <a:gd name="connsiteX2" fmla="*/ 2280119 w 4150484"/>
              <a:gd name="connsiteY2" fmla="*/ 1203786 h 1750307"/>
              <a:gd name="connsiteX3" fmla="*/ 7256 w 4150484"/>
              <a:gd name="connsiteY3" fmla="*/ 1744114 h 1750307"/>
              <a:gd name="connsiteX4" fmla="*/ 0 w 4150484"/>
              <a:gd name="connsiteY4" fmla="*/ 0 h 1750307"/>
              <a:gd name="connsiteX0" fmla="*/ 0 w 4150484"/>
              <a:gd name="connsiteY0" fmla="*/ 0 h 1673678"/>
              <a:gd name="connsiteX1" fmla="*/ 4150484 w 4150484"/>
              <a:gd name="connsiteY1" fmla="*/ 15173 h 1673678"/>
              <a:gd name="connsiteX2" fmla="*/ 2280119 w 4150484"/>
              <a:gd name="connsiteY2" fmla="*/ 1203786 h 1673678"/>
              <a:gd name="connsiteX3" fmla="*/ 7256 w 4150484"/>
              <a:gd name="connsiteY3" fmla="*/ 1664285 h 1673678"/>
              <a:gd name="connsiteX4" fmla="*/ 0 w 4150484"/>
              <a:gd name="connsiteY4" fmla="*/ 0 h 1673678"/>
              <a:gd name="connsiteX0" fmla="*/ 1 w 4150485"/>
              <a:gd name="connsiteY0" fmla="*/ 0 h 1722182"/>
              <a:gd name="connsiteX1" fmla="*/ 4150485 w 4150485"/>
              <a:gd name="connsiteY1" fmla="*/ 15173 h 1722182"/>
              <a:gd name="connsiteX2" fmla="*/ 2280120 w 4150485"/>
              <a:gd name="connsiteY2" fmla="*/ 1203786 h 1722182"/>
              <a:gd name="connsiteX3" fmla="*/ 0 w 4150485"/>
              <a:gd name="connsiteY3" fmla="*/ 1715085 h 1722182"/>
              <a:gd name="connsiteX4" fmla="*/ 1 w 4150485"/>
              <a:gd name="connsiteY4" fmla="*/ 0 h 1722182"/>
              <a:gd name="connsiteX0" fmla="*/ 1 w 4150485"/>
              <a:gd name="connsiteY0" fmla="*/ 0 h 1720411"/>
              <a:gd name="connsiteX1" fmla="*/ 4150485 w 4150485"/>
              <a:gd name="connsiteY1" fmla="*/ 15173 h 1720411"/>
              <a:gd name="connsiteX2" fmla="*/ 2222062 w 4150485"/>
              <a:gd name="connsiteY2" fmla="*/ 1138472 h 1720411"/>
              <a:gd name="connsiteX3" fmla="*/ 0 w 4150485"/>
              <a:gd name="connsiteY3" fmla="*/ 1715085 h 1720411"/>
              <a:gd name="connsiteX4" fmla="*/ 1 w 4150485"/>
              <a:gd name="connsiteY4" fmla="*/ 0 h 1720411"/>
              <a:gd name="connsiteX0" fmla="*/ 1 w 4150485"/>
              <a:gd name="connsiteY0" fmla="*/ 0 h 1721483"/>
              <a:gd name="connsiteX1" fmla="*/ 4150485 w 4150485"/>
              <a:gd name="connsiteY1" fmla="*/ 15173 h 1721483"/>
              <a:gd name="connsiteX2" fmla="*/ 2323662 w 4150485"/>
              <a:gd name="connsiteY2" fmla="*/ 1182015 h 1721483"/>
              <a:gd name="connsiteX3" fmla="*/ 0 w 4150485"/>
              <a:gd name="connsiteY3" fmla="*/ 1715085 h 1721483"/>
              <a:gd name="connsiteX4" fmla="*/ 1 w 4150485"/>
              <a:gd name="connsiteY4" fmla="*/ 0 h 1721483"/>
              <a:gd name="connsiteX0" fmla="*/ 1 w 4150485"/>
              <a:gd name="connsiteY0" fmla="*/ 0 h 1720439"/>
              <a:gd name="connsiteX1" fmla="*/ 4150485 w 4150485"/>
              <a:gd name="connsiteY1" fmla="*/ 15173 h 1720439"/>
              <a:gd name="connsiteX2" fmla="*/ 2323662 w 4150485"/>
              <a:gd name="connsiteY2" fmla="*/ 1182015 h 1720439"/>
              <a:gd name="connsiteX3" fmla="*/ 0 w 4150485"/>
              <a:gd name="connsiteY3" fmla="*/ 1715085 h 1720439"/>
              <a:gd name="connsiteX4" fmla="*/ 1 w 4150485"/>
              <a:gd name="connsiteY4" fmla="*/ 0 h 1720439"/>
              <a:gd name="connsiteX0" fmla="*/ 1 w 4150485"/>
              <a:gd name="connsiteY0" fmla="*/ 0 h 1722151"/>
              <a:gd name="connsiteX1" fmla="*/ 4150485 w 4150485"/>
              <a:gd name="connsiteY1" fmla="*/ 15173 h 1722151"/>
              <a:gd name="connsiteX2" fmla="*/ 2323662 w 4150485"/>
              <a:gd name="connsiteY2" fmla="*/ 1182015 h 1722151"/>
              <a:gd name="connsiteX3" fmla="*/ 0 w 4150485"/>
              <a:gd name="connsiteY3" fmla="*/ 1715085 h 1722151"/>
              <a:gd name="connsiteX4" fmla="*/ 1 w 4150485"/>
              <a:gd name="connsiteY4" fmla="*/ 0 h 1722151"/>
              <a:gd name="connsiteX0" fmla="*/ 1 w 4150485"/>
              <a:gd name="connsiteY0" fmla="*/ 0 h 1718626"/>
              <a:gd name="connsiteX1" fmla="*/ 4150485 w 4150485"/>
              <a:gd name="connsiteY1" fmla="*/ 15173 h 1718626"/>
              <a:gd name="connsiteX2" fmla="*/ 2323662 w 4150485"/>
              <a:gd name="connsiteY2" fmla="*/ 1182015 h 1718626"/>
              <a:gd name="connsiteX3" fmla="*/ 0 w 4150485"/>
              <a:gd name="connsiteY3" fmla="*/ 1715085 h 1718626"/>
              <a:gd name="connsiteX4" fmla="*/ 1 w 4150485"/>
              <a:gd name="connsiteY4" fmla="*/ 0 h 1718626"/>
              <a:gd name="connsiteX0" fmla="*/ 1 w 4150485"/>
              <a:gd name="connsiteY0" fmla="*/ 0 h 1718626"/>
              <a:gd name="connsiteX1" fmla="*/ 4150485 w 4150485"/>
              <a:gd name="connsiteY1" fmla="*/ 15173 h 1718626"/>
              <a:gd name="connsiteX2" fmla="*/ 2323662 w 4150485"/>
              <a:gd name="connsiteY2" fmla="*/ 1182015 h 1718626"/>
              <a:gd name="connsiteX3" fmla="*/ 0 w 4150485"/>
              <a:gd name="connsiteY3" fmla="*/ 1715085 h 1718626"/>
              <a:gd name="connsiteX4" fmla="*/ 1 w 4150485"/>
              <a:gd name="connsiteY4" fmla="*/ 0 h 1718626"/>
              <a:gd name="connsiteX0" fmla="*/ 1 w 4172256"/>
              <a:gd name="connsiteY0" fmla="*/ 0 h 1718626"/>
              <a:gd name="connsiteX1" fmla="*/ 4172256 w 4172256"/>
              <a:gd name="connsiteY1" fmla="*/ 659 h 1718626"/>
              <a:gd name="connsiteX2" fmla="*/ 2323662 w 4172256"/>
              <a:gd name="connsiteY2" fmla="*/ 1182015 h 1718626"/>
              <a:gd name="connsiteX3" fmla="*/ 0 w 4172256"/>
              <a:gd name="connsiteY3" fmla="*/ 1715085 h 1718626"/>
              <a:gd name="connsiteX4" fmla="*/ 1 w 4172256"/>
              <a:gd name="connsiteY4" fmla="*/ 0 h 1718626"/>
              <a:gd name="connsiteX0" fmla="*/ 1 w 4172256"/>
              <a:gd name="connsiteY0" fmla="*/ 0 h 1715085"/>
              <a:gd name="connsiteX1" fmla="*/ 4172256 w 4172256"/>
              <a:gd name="connsiteY1" fmla="*/ 659 h 1715085"/>
              <a:gd name="connsiteX2" fmla="*/ 0 w 4172256"/>
              <a:gd name="connsiteY2" fmla="*/ 1715085 h 1715085"/>
              <a:gd name="connsiteX3" fmla="*/ 1 w 4172256"/>
              <a:gd name="connsiteY3" fmla="*/ 0 h 1715085"/>
              <a:gd name="connsiteX0" fmla="*/ 1 w 3983570"/>
              <a:gd name="connsiteY0" fmla="*/ 6598 h 1721683"/>
              <a:gd name="connsiteX1" fmla="*/ 3983570 w 3983570"/>
              <a:gd name="connsiteY1" fmla="*/ 0 h 1721683"/>
              <a:gd name="connsiteX2" fmla="*/ 0 w 3983570"/>
              <a:gd name="connsiteY2" fmla="*/ 1721683 h 1721683"/>
              <a:gd name="connsiteX3" fmla="*/ 1 w 3983570"/>
              <a:gd name="connsiteY3" fmla="*/ 6598 h 1721683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6080"/>
              <a:gd name="connsiteX1" fmla="*/ 4150484 w 4150484"/>
              <a:gd name="connsiteY1" fmla="*/ 659 h 1716080"/>
              <a:gd name="connsiteX2" fmla="*/ 0 w 4150484"/>
              <a:gd name="connsiteY2" fmla="*/ 1715085 h 1716080"/>
              <a:gd name="connsiteX3" fmla="*/ 1 w 4150484"/>
              <a:gd name="connsiteY3" fmla="*/ 0 h 1716080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365 h 1715450"/>
              <a:gd name="connsiteX1" fmla="*/ 4150484 w 4150484"/>
              <a:gd name="connsiteY1" fmla="*/ 1024 h 1715450"/>
              <a:gd name="connsiteX2" fmla="*/ 0 w 4150484"/>
              <a:gd name="connsiteY2" fmla="*/ 1715450 h 1715450"/>
              <a:gd name="connsiteX3" fmla="*/ 1 w 4150484"/>
              <a:gd name="connsiteY3" fmla="*/ 365 h 1715450"/>
              <a:gd name="connsiteX0" fmla="*/ 1 w 4150484"/>
              <a:gd name="connsiteY0" fmla="*/ 235 h 1715320"/>
              <a:gd name="connsiteX1" fmla="*/ 4150484 w 4150484"/>
              <a:gd name="connsiteY1" fmla="*/ 894 h 1715320"/>
              <a:gd name="connsiteX2" fmla="*/ 0 w 4150484"/>
              <a:gd name="connsiteY2" fmla="*/ 1715320 h 1715320"/>
              <a:gd name="connsiteX3" fmla="*/ 1 w 4150484"/>
              <a:gd name="connsiteY3" fmla="*/ 235 h 1715320"/>
              <a:gd name="connsiteX0" fmla="*/ 1 w 4150484"/>
              <a:gd name="connsiteY0" fmla="*/ 376 h 1715461"/>
              <a:gd name="connsiteX1" fmla="*/ 4150484 w 4150484"/>
              <a:gd name="connsiteY1" fmla="*/ 1035 h 1715461"/>
              <a:gd name="connsiteX2" fmla="*/ 0 w 4150484"/>
              <a:gd name="connsiteY2" fmla="*/ 1715461 h 1715461"/>
              <a:gd name="connsiteX3" fmla="*/ 1 w 4150484"/>
              <a:gd name="connsiteY3" fmla="*/ 376 h 171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0484" h="1715461">
                <a:moveTo>
                  <a:pt x="1" y="376"/>
                </a:moveTo>
                <a:lnTo>
                  <a:pt x="4150484" y="1035"/>
                </a:lnTo>
                <a:cubicBezTo>
                  <a:pt x="4151210" y="-43318"/>
                  <a:pt x="2981376" y="1349811"/>
                  <a:pt x="0" y="1715461"/>
                </a:cubicBezTo>
                <a:cubicBezTo>
                  <a:pt x="0" y="1138928"/>
                  <a:pt x="1" y="576909"/>
                  <a:pt x="1" y="3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picto-flech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77" y="2140002"/>
            <a:ext cx="470223" cy="57926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graphisme-filet-cyan-lon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302054" y="3350730"/>
            <a:ext cx="2440272" cy="45719"/>
          </a:xfrm>
          <a:prstGeom prst="rect">
            <a:avLst/>
          </a:prstGeom>
        </p:spPr>
      </p:pic>
      <p:sp>
        <p:nvSpPr>
          <p:cNvPr id="24" name="Rectangle 20"/>
          <p:cNvSpPr/>
          <p:nvPr userDrawn="1"/>
        </p:nvSpPr>
        <p:spPr>
          <a:xfrm rot="10800000">
            <a:off x="3926396" y="4848494"/>
            <a:ext cx="5216578" cy="2009506"/>
          </a:xfrm>
          <a:custGeom>
            <a:avLst/>
            <a:gdLst>
              <a:gd name="connsiteX0" fmla="*/ 0 w 1801809"/>
              <a:gd name="connsiteY0" fmla="*/ 0 h 1563346"/>
              <a:gd name="connsiteX1" fmla="*/ 1801809 w 1801809"/>
              <a:gd name="connsiteY1" fmla="*/ 0 h 1563346"/>
              <a:gd name="connsiteX2" fmla="*/ 1801809 w 1801809"/>
              <a:gd name="connsiteY2" fmla="*/ 1563346 h 1563346"/>
              <a:gd name="connsiteX3" fmla="*/ 0 w 1801809"/>
              <a:gd name="connsiteY3" fmla="*/ 1563346 h 1563346"/>
              <a:gd name="connsiteX4" fmla="*/ 0 w 1801809"/>
              <a:gd name="connsiteY4" fmla="*/ 0 h 1563346"/>
              <a:gd name="connsiteX0" fmla="*/ 0 w 3866137"/>
              <a:gd name="connsiteY0" fmla="*/ 0 h 1563346"/>
              <a:gd name="connsiteX1" fmla="*/ 3866137 w 3866137"/>
              <a:gd name="connsiteY1" fmla="*/ 706582 h 1563346"/>
              <a:gd name="connsiteX2" fmla="*/ 1801809 w 3866137"/>
              <a:gd name="connsiteY2" fmla="*/ 1563346 h 1563346"/>
              <a:gd name="connsiteX3" fmla="*/ 0 w 3866137"/>
              <a:gd name="connsiteY3" fmla="*/ 1563346 h 1563346"/>
              <a:gd name="connsiteX4" fmla="*/ 0 w 3866137"/>
              <a:gd name="connsiteY4" fmla="*/ 0 h 1563346"/>
              <a:gd name="connsiteX0" fmla="*/ 0 w 4184792"/>
              <a:gd name="connsiteY0" fmla="*/ 0 h 884473"/>
              <a:gd name="connsiteX1" fmla="*/ 4184792 w 4184792"/>
              <a:gd name="connsiteY1" fmla="*/ 27709 h 884473"/>
              <a:gd name="connsiteX2" fmla="*/ 2120464 w 4184792"/>
              <a:gd name="connsiteY2" fmla="*/ 884473 h 884473"/>
              <a:gd name="connsiteX3" fmla="*/ 318655 w 4184792"/>
              <a:gd name="connsiteY3" fmla="*/ 884473 h 884473"/>
              <a:gd name="connsiteX4" fmla="*/ 0 w 4184792"/>
              <a:gd name="connsiteY4" fmla="*/ 0 h 884473"/>
              <a:gd name="connsiteX0" fmla="*/ 0 w 4184792"/>
              <a:gd name="connsiteY0" fmla="*/ 0 h 1771164"/>
              <a:gd name="connsiteX1" fmla="*/ 4184792 w 4184792"/>
              <a:gd name="connsiteY1" fmla="*/ 27709 h 1771164"/>
              <a:gd name="connsiteX2" fmla="*/ 2120464 w 4184792"/>
              <a:gd name="connsiteY2" fmla="*/ 884473 h 1771164"/>
              <a:gd name="connsiteX3" fmla="*/ 41564 w 4184792"/>
              <a:gd name="connsiteY3" fmla="*/ 1771164 h 1771164"/>
              <a:gd name="connsiteX4" fmla="*/ 0 w 4184792"/>
              <a:gd name="connsiteY4" fmla="*/ 0 h 1771164"/>
              <a:gd name="connsiteX0" fmla="*/ 0 w 4184792"/>
              <a:gd name="connsiteY0" fmla="*/ 0 h 1771164"/>
              <a:gd name="connsiteX1" fmla="*/ 4184792 w 4184792"/>
              <a:gd name="connsiteY1" fmla="*/ 27709 h 1771164"/>
              <a:gd name="connsiteX2" fmla="*/ 2397555 w 4184792"/>
              <a:gd name="connsiteY2" fmla="*/ 1189273 h 1771164"/>
              <a:gd name="connsiteX3" fmla="*/ 41564 w 4184792"/>
              <a:gd name="connsiteY3" fmla="*/ 1771164 h 1771164"/>
              <a:gd name="connsiteX4" fmla="*/ 0 w 4184792"/>
              <a:gd name="connsiteY4" fmla="*/ 0 h 1771164"/>
              <a:gd name="connsiteX0" fmla="*/ 0 w 4184792"/>
              <a:gd name="connsiteY0" fmla="*/ 0 h 1771164"/>
              <a:gd name="connsiteX1" fmla="*/ 4184792 w 4184792"/>
              <a:gd name="connsiteY1" fmla="*/ 27709 h 1771164"/>
              <a:gd name="connsiteX2" fmla="*/ 2397555 w 4184792"/>
              <a:gd name="connsiteY2" fmla="*/ 1189273 h 1771164"/>
              <a:gd name="connsiteX3" fmla="*/ 41564 w 4184792"/>
              <a:gd name="connsiteY3" fmla="*/ 1771164 h 1771164"/>
              <a:gd name="connsiteX4" fmla="*/ 0 w 4184792"/>
              <a:gd name="connsiteY4" fmla="*/ 0 h 1771164"/>
              <a:gd name="connsiteX0" fmla="*/ 0 w 4184792"/>
              <a:gd name="connsiteY0" fmla="*/ 0 h 1771164"/>
              <a:gd name="connsiteX1" fmla="*/ 4184792 w 4184792"/>
              <a:gd name="connsiteY1" fmla="*/ 27709 h 1771164"/>
              <a:gd name="connsiteX2" fmla="*/ 2397555 w 4184792"/>
              <a:gd name="connsiteY2" fmla="*/ 1189273 h 1771164"/>
              <a:gd name="connsiteX3" fmla="*/ 41564 w 4184792"/>
              <a:gd name="connsiteY3" fmla="*/ 1771164 h 1771164"/>
              <a:gd name="connsiteX4" fmla="*/ 0 w 4184792"/>
              <a:gd name="connsiteY4" fmla="*/ 0 h 1771164"/>
              <a:gd name="connsiteX0" fmla="*/ 0 w 4184792"/>
              <a:gd name="connsiteY0" fmla="*/ 0 h 1773978"/>
              <a:gd name="connsiteX1" fmla="*/ 4184792 w 4184792"/>
              <a:gd name="connsiteY1" fmla="*/ 27709 h 1773978"/>
              <a:gd name="connsiteX2" fmla="*/ 2397555 w 4184792"/>
              <a:gd name="connsiteY2" fmla="*/ 1189273 h 1773978"/>
              <a:gd name="connsiteX3" fmla="*/ 41564 w 4184792"/>
              <a:gd name="connsiteY3" fmla="*/ 1771164 h 1773978"/>
              <a:gd name="connsiteX4" fmla="*/ 0 w 4184792"/>
              <a:gd name="connsiteY4" fmla="*/ 0 h 1773978"/>
              <a:gd name="connsiteX0" fmla="*/ 0 w 4184792"/>
              <a:gd name="connsiteY0" fmla="*/ 0 h 1775301"/>
              <a:gd name="connsiteX1" fmla="*/ 4184792 w 4184792"/>
              <a:gd name="connsiteY1" fmla="*/ 27709 h 1775301"/>
              <a:gd name="connsiteX2" fmla="*/ 2397555 w 4184792"/>
              <a:gd name="connsiteY2" fmla="*/ 1189273 h 1775301"/>
              <a:gd name="connsiteX3" fmla="*/ 41564 w 4184792"/>
              <a:gd name="connsiteY3" fmla="*/ 1771164 h 1775301"/>
              <a:gd name="connsiteX4" fmla="*/ 0 w 4184792"/>
              <a:gd name="connsiteY4" fmla="*/ 0 h 1775301"/>
              <a:gd name="connsiteX0" fmla="*/ 0 w 4184792"/>
              <a:gd name="connsiteY0" fmla="*/ 0 h 1776156"/>
              <a:gd name="connsiteX1" fmla="*/ 4184792 w 4184792"/>
              <a:gd name="connsiteY1" fmla="*/ 27709 h 1776156"/>
              <a:gd name="connsiteX2" fmla="*/ 2300573 w 4184792"/>
              <a:gd name="connsiteY2" fmla="*/ 1244691 h 1776156"/>
              <a:gd name="connsiteX3" fmla="*/ 41564 w 4184792"/>
              <a:gd name="connsiteY3" fmla="*/ 1771164 h 1776156"/>
              <a:gd name="connsiteX4" fmla="*/ 0 w 4184792"/>
              <a:gd name="connsiteY4" fmla="*/ 0 h 1776156"/>
              <a:gd name="connsiteX0" fmla="*/ 0 w 4184792"/>
              <a:gd name="connsiteY0" fmla="*/ 0 h 1784314"/>
              <a:gd name="connsiteX1" fmla="*/ 4184792 w 4184792"/>
              <a:gd name="connsiteY1" fmla="*/ 27709 h 1784314"/>
              <a:gd name="connsiteX2" fmla="*/ 2300573 w 4184792"/>
              <a:gd name="connsiteY2" fmla="*/ 1244691 h 1784314"/>
              <a:gd name="connsiteX3" fmla="*/ 41564 w 4184792"/>
              <a:gd name="connsiteY3" fmla="*/ 1771164 h 1784314"/>
              <a:gd name="connsiteX4" fmla="*/ 0 w 4184792"/>
              <a:gd name="connsiteY4" fmla="*/ 0 h 1784314"/>
              <a:gd name="connsiteX0" fmla="*/ 166255 w 4143228"/>
              <a:gd name="connsiteY0" fmla="*/ 0 h 1756605"/>
              <a:gd name="connsiteX1" fmla="*/ 4143228 w 4143228"/>
              <a:gd name="connsiteY1" fmla="*/ 0 h 1756605"/>
              <a:gd name="connsiteX2" fmla="*/ 2259009 w 4143228"/>
              <a:gd name="connsiteY2" fmla="*/ 1216982 h 1756605"/>
              <a:gd name="connsiteX3" fmla="*/ 0 w 4143228"/>
              <a:gd name="connsiteY3" fmla="*/ 1743455 h 1756605"/>
              <a:gd name="connsiteX4" fmla="*/ 166255 w 4143228"/>
              <a:gd name="connsiteY4" fmla="*/ 0 h 1756605"/>
              <a:gd name="connsiteX0" fmla="*/ 1 w 4143228"/>
              <a:gd name="connsiteY0" fmla="*/ 13855 h 1756605"/>
              <a:gd name="connsiteX1" fmla="*/ 4143228 w 4143228"/>
              <a:gd name="connsiteY1" fmla="*/ 0 h 1756605"/>
              <a:gd name="connsiteX2" fmla="*/ 2259009 w 4143228"/>
              <a:gd name="connsiteY2" fmla="*/ 1216982 h 1756605"/>
              <a:gd name="connsiteX3" fmla="*/ 0 w 4143228"/>
              <a:gd name="connsiteY3" fmla="*/ 1743455 h 1756605"/>
              <a:gd name="connsiteX4" fmla="*/ 1 w 4143228"/>
              <a:gd name="connsiteY4" fmla="*/ 13855 h 1756605"/>
              <a:gd name="connsiteX0" fmla="*/ 1 w 4143228"/>
              <a:gd name="connsiteY0" fmla="*/ 13855 h 1755411"/>
              <a:gd name="connsiteX1" fmla="*/ 4143228 w 4143228"/>
              <a:gd name="connsiteY1" fmla="*/ 0 h 1755411"/>
              <a:gd name="connsiteX2" fmla="*/ 2272863 w 4143228"/>
              <a:gd name="connsiteY2" fmla="*/ 1203127 h 1755411"/>
              <a:gd name="connsiteX3" fmla="*/ 0 w 4143228"/>
              <a:gd name="connsiteY3" fmla="*/ 1743455 h 1755411"/>
              <a:gd name="connsiteX4" fmla="*/ 1 w 4143228"/>
              <a:gd name="connsiteY4" fmla="*/ 13855 h 1755411"/>
              <a:gd name="connsiteX0" fmla="*/ 1 w 4143228"/>
              <a:gd name="connsiteY0" fmla="*/ 13855 h 1755411"/>
              <a:gd name="connsiteX1" fmla="*/ 4143228 w 4143228"/>
              <a:gd name="connsiteY1" fmla="*/ 0 h 1755411"/>
              <a:gd name="connsiteX2" fmla="*/ 2272863 w 4143228"/>
              <a:gd name="connsiteY2" fmla="*/ 1203127 h 1755411"/>
              <a:gd name="connsiteX3" fmla="*/ 0 w 4143228"/>
              <a:gd name="connsiteY3" fmla="*/ 1743455 h 1755411"/>
              <a:gd name="connsiteX4" fmla="*/ 1 w 4143228"/>
              <a:gd name="connsiteY4" fmla="*/ 13855 h 1755411"/>
              <a:gd name="connsiteX0" fmla="*/ 1 w 4143228"/>
              <a:gd name="connsiteY0" fmla="*/ 13855 h 1749648"/>
              <a:gd name="connsiteX1" fmla="*/ 4143228 w 4143228"/>
              <a:gd name="connsiteY1" fmla="*/ 0 h 1749648"/>
              <a:gd name="connsiteX2" fmla="*/ 2272863 w 4143228"/>
              <a:gd name="connsiteY2" fmla="*/ 1203127 h 1749648"/>
              <a:gd name="connsiteX3" fmla="*/ 0 w 4143228"/>
              <a:gd name="connsiteY3" fmla="*/ 1743455 h 1749648"/>
              <a:gd name="connsiteX4" fmla="*/ 1 w 4143228"/>
              <a:gd name="connsiteY4" fmla="*/ 13855 h 1749648"/>
              <a:gd name="connsiteX0" fmla="*/ 1 w 4143228"/>
              <a:gd name="connsiteY0" fmla="*/ 6598 h 1742391"/>
              <a:gd name="connsiteX1" fmla="*/ 4143228 w 4143228"/>
              <a:gd name="connsiteY1" fmla="*/ 0 h 1742391"/>
              <a:gd name="connsiteX2" fmla="*/ 2272863 w 4143228"/>
              <a:gd name="connsiteY2" fmla="*/ 1195870 h 1742391"/>
              <a:gd name="connsiteX3" fmla="*/ 0 w 4143228"/>
              <a:gd name="connsiteY3" fmla="*/ 1736198 h 1742391"/>
              <a:gd name="connsiteX4" fmla="*/ 1 w 4143228"/>
              <a:gd name="connsiteY4" fmla="*/ 6598 h 1742391"/>
              <a:gd name="connsiteX0" fmla="*/ 0 w 4150484"/>
              <a:gd name="connsiteY0" fmla="*/ 0 h 1750307"/>
              <a:gd name="connsiteX1" fmla="*/ 4150484 w 4150484"/>
              <a:gd name="connsiteY1" fmla="*/ 7916 h 1750307"/>
              <a:gd name="connsiteX2" fmla="*/ 2280119 w 4150484"/>
              <a:gd name="connsiteY2" fmla="*/ 1203786 h 1750307"/>
              <a:gd name="connsiteX3" fmla="*/ 7256 w 4150484"/>
              <a:gd name="connsiteY3" fmla="*/ 1744114 h 1750307"/>
              <a:gd name="connsiteX4" fmla="*/ 0 w 4150484"/>
              <a:gd name="connsiteY4" fmla="*/ 0 h 1750307"/>
              <a:gd name="connsiteX0" fmla="*/ 0 w 4150484"/>
              <a:gd name="connsiteY0" fmla="*/ 0 h 1750307"/>
              <a:gd name="connsiteX1" fmla="*/ 4150484 w 4150484"/>
              <a:gd name="connsiteY1" fmla="*/ 659 h 1750307"/>
              <a:gd name="connsiteX2" fmla="*/ 2280119 w 4150484"/>
              <a:gd name="connsiteY2" fmla="*/ 1203786 h 1750307"/>
              <a:gd name="connsiteX3" fmla="*/ 7256 w 4150484"/>
              <a:gd name="connsiteY3" fmla="*/ 1744114 h 1750307"/>
              <a:gd name="connsiteX4" fmla="*/ 0 w 4150484"/>
              <a:gd name="connsiteY4" fmla="*/ 0 h 1750307"/>
              <a:gd name="connsiteX0" fmla="*/ 0 w 3969055"/>
              <a:gd name="connsiteY0" fmla="*/ 0 h 1750307"/>
              <a:gd name="connsiteX1" fmla="*/ 3969055 w 3969055"/>
              <a:gd name="connsiteY1" fmla="*/ 659 h 1750307"/>
              <a:gd name="connsiteX2" fmla="*/ 2280119 w 3969055"/>
              <a:gd name="connsiteY2" fmla="*/ 1203786 h 1750307"/>
              <a:gd name="connsiteX3" fmla="*/ 7256 w 3969055"/>
              <a:gd name="connsiteY3" fmla="*/ 1744114 h 1750307"/>
              <a:gd name="connsiteX4" fmla="*/ 0 w 3969055"/>
              <a:gd name="connsiteY4" fmla="*/ 0 h 1750307"/>
              <a:gd name="connsiteX0" fmla="*/ 0 w 4150484"/>
              <a:gd name="connsiteY0" fmla="*/ 0 h 1750307"/>
              <a:gd name="connsiteX1" fmla="*/ 4150484 w 4150484"/>
              <a:gd name="connsiteY1" fmla="*/ 15173 h 1750307"/>
              <a:gd name="connsiteX2" fmla="*/ 2280119 w 4150484"/>
              <a:gd name="connsiteY2" fmla="*/ 1203786 h 1750307"/>
              <a:gd name="connsiteX3" fmla="*/ 7256 w 4150484"/>
              <a:gd name="connsiteY3" fmla="*/ 1744114 h 1750307"/>
              <a:gd name="connsiteX4" fmla="*/ 0 w 4150484"/>
              <a:gd name="connsiteY4" fmla="*/ 0 h 1750307"/>
              <a:gd name="connsiteX0" fmla="*/ 0 w 4150484"/>
              <a:gd name="connsiteY0" fmla="*/ 0 h 1673678"/>
              <a:gd name="connsiteX1" fmla="*/ 4150484 w 4150484"/>
              <a:gd name="connsiteY1" fmla="*/ 15173 h 1673678"/>
              <a:gd name="connsiteX2" fmla="*/ 2280119 w 4150484"/>
              <a:gd name="connsiteY2" fmla="*/ 1203786 h 1673678"/>
              <a:gd name="connsiteX3" fmla="*/ 7256 w 4150484"/>
              <a:gd name="connsiteY3" fmla="*/ 1664285 h 1673678"/>
              <a:gd name="connsiteX4" fmla="*/ 0 w 4150484"/>
              <a:gd name="connsiteY4" fmla="*/ 0 h 1673678"/>
              <a:gd name="connsiteX0" fmla="*/ 1 w 4150485"/>
              <a:gd name="connsiteY0" fmla="*/ 0 h 1722182"/>
              <a:gd name="connsiteX1" fmla="*/ 4150485 w 4150485"/>
              <a:gd name="connsiteY1" fmla="*/ 15173 h 1722182"/>
              <a:gd name="connsiteX2" fmla="*/ 2280120 w 4150485"/>
              <a:gd name="connsiteY2" fmla="*/ 1203786 h 1722182"/>
              <a:gd name="connsiteX3" fmla="*/ 0 w 4150485"/>
              <a:gd name="connsiteY3" fmla="*/ 1715085 h 1722182"/>
              <a:gd name="connsiteX4" fmla="*/ 1 w 4150485"/>
              <a:gd name="connsiteY4" fmla="*/ 0 h 1722182"/>
              <a:gd name="connsiteX0" fmla="*/ 1 w 4150485"/>
              <a:gd name="connsiteY0" fmla="*/ 0 h 1720411"/>
              <a:gd name="connsiteX1" fmla="*/ 4150485 w 4150485"/>
              <a:gd name="connsiteY1" fmla="*/ 15173 h 1720411"/>
              <a:gd name="connsiteX2" fmla="*/ 2222062 w 4150485"/>
              <a:gd name="connsiteY2" fmla="*/ 1138472 h 1720411"/>
              <a:gd name="connsiteX3" fmla="*/ 0 w 4150485"/>
              <a:gd name="connsiteY3" fmla="*/ 1715085 h 1720411"/>
              <a:gd name="connsiteX4" fmla="*/ 1 w 4150485"/>
              <a:gd name="connsiteY4" fmla="*/ 0 h 1720411"/>
              <a:gd name="connsiteX0" fmla="*/ 1 w 4150485"/>
              <a:gd name="connsiteY0" fmla="*/ 0 h 1721483"/>
              <a:gd name="connsiteX1" fmla="*/ 4150485 w 4150485"/>
              <a:gd name="connsiteY1" fmla="*/ 15173 h 1721483"/>
              <a:gd name="connsiteX2" fmla="*/ 2323662 w 4150485"/>
              <a:gd name="connsiteY2" fmla="*/ 1182015 h 1721483"/>
              <a:gd name="connsiteX3" fmla="*/ 0 w 4150485"/>
              <a:gd name="connsiteY3" fmla="*/ 1715085 h 1721483"/>
              <a:gd name="connsiteX4" fmla="*/ 1 w 4150485"/>
              <a:gd name="connsiteY4" fmla="*/ 0 h 1721483"/>
              <a:gd name="connsiteX0" fmla="*/ 1 w 4150485"/>
              <a:gd name="connsiteY0" fmla="*/ 0 h 1720439"/>
              <a:gd name="connsiteX1" fmla="*/ 4150485 w 4150485"/>
              <a:gd name="connsiteY1" fmla="*/ 15173 h 1720439"/>
              <a:gd name="connsiteX2" fmla="*/ 2323662 w 4150485"/>
              <a:gd name="connsiteY2" fmla="*/ 1182015 h 1720439"/>
              <a:gd name="connsiteX3" fmla="*/ 0 w 4150485"/>
              <a:gd name="connsiteY3" fmla="*/ 1715085 h 1720439"/>
              <a:gd name="connsiteX4" fmla="*/ 1 w 4150485"/>
              <a:gd name="connsiteY4" fmla="*/ 0 h 1720439"/>
              <a:gd name="connsiteX0" fmla="*/ 1 w 4150485"/>
              <a:gd name="connsiteY0" fmla="*/ 0 h 1722151"/>
              <a:gd name="connsiteX1" fmla="*/ 4150485 w 4150485"/>
              <a:gd name="connsiteY1" fmla="*/ 15173 h 1722151"/>
              <a:gd name="connsiteX2" fmla="*/ 2323662 w 4150485"/>
              <a:gd name="connsiteY2" fmla="*/ 1182015 h 1722151"/>
              <a:gd name="connsiteX3" fmla="*/ 0 w 4150485"/>
              <a:gd name="connsiteY3" fmla="*/ 1715085 h 1722151"/>
              <a:gd name="connsiteX4" fmla="*/ 1 w 4150485"/>
              <a:gd name="connsiteY4" fmla="*/ 0 h 1722151"/>
              <a:gd name="connsiteX0" fmla="*/ 1 w 4150485"/>
              <a:gd name="connsiteY0" fmla="*/ 0 h 1718626"/>
              <a:gd name="connsiteX1" fmla="*/ 4150485 w 4150485"/>
              <a:gd name="connsiteY1" fmla="*/ 15173 h 1718626"/>
              <a:gd name="connsiteX2" fmla="*/ 2323662 w 4150485"/>
              <a:gd name="connsiteY2" fmla="*/ 1182015 h 1718626"/>
              <a:gd name="connsiteX3" fmla="*/ 0 w 4150485"/>
              <a:gd name="connsiteY3" fmla="*/ 1715085 h 1718626"/>
              <a:gd name="connsiteX4" fmla="*/ 1 w 4150485"/>
              <a:gd name="connsiteY4" fmla="*/ 0 h 1718626"/>
              <a:gd name="connsiteX0" fmla="*/ 1 w 4150485"/>
              <a:gd name="connsiteY0" fmla="*/ 0 h 1718626"/>
              <a:gd name="connsiteX1" fmla="*/ 4150485 w 4150485"/>
              <a:gd name="connsiteY1" fmla="*/ 15173 h 1718626"/>
              <a:gd name="connsiteX2" fmla="*/ 2323662 w 4150485"/>
              <a:gd name="connsiteY2" fmla="*/ 1182015 h 1718626"/>
              <a:gd name="connsiteX3" fmla="*/ 0 w 4150485"/>
              <a:gd name="connsiteY3" fmla="*/ 1715085 h 1718626"/>
              <a:gd name="connsiteX4" fmla="*/ 1 w 4150485"/>
              <a:gd name="connsiteY4" fmla="*/ 0 h 1718626"/>
              <a:gd name="connsiteX0" fmla="*/ 1 w 4172256"/>
              <a:gd name="connsiteY0" fmla="*/ 0 h 1718626"/>
              <a:gd name="connsiteX1" fmla="*/ 4172256 w 4172256"/>
              <a:gd name="connsiteY1" fmla="*/ 659 h 1718626"/>
              <a:gd name="connsiteX2" fmla="*/ 2323662 w 4172256"/>
              <a:gd name="connsiteY2" fmla="*/ 1182015 h 1718626"/>
              <a:gd name="connsiteX3" fmla="*/ 0 w 4172256"/>
              <a:gd name="connsiteY3" fmla="*/ 1715085 h 1718626"/>
              <a:gd name="connsiteX4" fmla="*/ 1 w 4172256"/>
              <a:gd name="connsiteY4" fmla="*/ 0 h 1718626"/>
              <a:gd name="connsiteX0" fmla="*/ 1 w 4172256"/>
              <a:gd name="connsiteY0" fmla="*/ 0 h 1715085"/>
              <a:gd name="connsiteX1" fmla="*/ 4172256 w 4172256"/>
              <a:gd name="connsiteY1" fmla="*/ 659 h 1715085"/>
              <a:gd name="connsiteX2" fmla="*/ 0 w 4172256"/>
              <a:gd name="connsiteY2" fmla="*/ 1715085 h 1715085"/>
              <a:gd name="connsiteX3" fmla="*/ 1 w 4172256"/>
              <a:gd name="connsiteY3" fmla="*/ 0 h 1715085"/>
              <a:gd name="connsiteX0" fmla="*/ 1 w 3983570"/>
              <a:gd name="connsiteY0" fmla="*/ 6598 h 1721683"/>
              <a:gd name="connsiteX1" fmla="*/ 3983570 w 3983570"/>
              <a:gd name="connsiteY1" fmla="*/ 0 h 1721683"/>
              <a:gd name="connsiteX2" fmla="*/ 0 w 3983570"/>
              <a:gd name="connsiteY2" fmla="*/ 1721683 h 1721683"/>
              <a:gd name="connsiteX3" fmla="*/ 1 w 3983570"/>
              <a:gd name="connsiteY3" fmla="*/ 6598 h 1721683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96848"/>
              <a:gd name="connsiteX1" fmla="*/ 4150484 w 4150484"/>
              <a:gd name="connsiteY1" fmla="*/ 659 h 1796848"/>
              <a:gd name="connsiteX2" fmla="*/ 0 w 4150484"/>
              <a:gd name="connsiteY2" fmla="*/ 1796848 h 1796848"/>
              <a:gd name="connsiteX3" fmla="*/ 1 w 4150484"/>
              <a:gd name="connsiteY3" fmla="*/ 0 h 1796848"/>
              <a:gd name="connsiteX0" fmla="*/ 1 w 4150484"/>
              <a:gd name="connsiteY0" fmla="*/ 0 h 1796848"/>
              <a:gd name="connsiteX1" fmla="*/ 4150484 w 4150484"/>
              <a:gd name="connsiteY1" fmla="*/ 659 h 1796848"/>
              <a:gd name="connsiteX2" fmla="*/ 0 w 4150484"/>
              <a:gd name="connsiteY2" fmla="*/ 1796848 h 1796848"/>
              <a:gd name="connsiteX3" fmla="*/ 1 w 4150484"/>
              <a:gd name="connsiteY3" fmla="*/ 0 h 1796848"/>
              <a:gd name="connsiteX0" fmla="*/ 1 w 4150484"/>
              <a:gd name="connsiteY0" fmla="*/ 0 h 1796848"/>
              <a:gd name="connsiteX1" fmla="*/ 4150484 w 4150484"/>
              <a:gd name="connsiteY1" fmla="*/ 659 h 1796848"/>
              <a:gd name="connsiteX2" fmla="*/ 0 w 4150484"/>
              <a:gd name="connsiteY2" fmla="*/ 1796848 h 1796848"/>
              <a:gd name="connsiteX3" fmla="*/ 1 w 4150484"/>
              <a:gd name="connsiteY3" fmla="*/ 0 h 179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0484" h="1796848">
                <a:moveTo>
                  <a:pt x="1" y="0"/>
                </a:moveTo>
                <a:lnTo>
                  <a:pt x="4150484" y="659"/>
                </a:lnTo>
                <a:cubicBezTo>
                  <a:pt x="3221570" y="1099306"/>
                  <a:pt x="1168268" y="1633431"/>
                  <a:pt x="0" y="1796848"/>
                </a:cubicBezTo>
                <a:cubicBezTo>
                  <a:pt x="0" y="1220315"/>
                  <a:pt x="1" y="576533"/>
                  <a:pt x="1" y="0"/>
                </a:cubicBezTo>
                <a:close/>
              </a:path>
            </a:pathLst>
          </a:custGeom>
          <a:solidFill>
            <a:srgbClr val="F9A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26" y="74141"/>
            <a:ext cx="2026135" cy="13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8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Segoe UI"/>
          <a:ea typeface="+mj-ea"/>
          <a:cs typeface="Segoe U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7"/>
        </a:buBlip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8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Tx/>
        <a:buBlip>
          <a:blip r:embed="rId10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Tx/>
        <a:buBlip>
          <a:blip r:embed="rId11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2235200" cy="422762"/>
          </a:xfrm>
          <a:custGeom>
            <a:avLst/>
            <a:gdLst>
              <a:gd name="connsiteX0" fmla="*/ 0 w 2235200"/>
              <a:gd name="connsiteY0" fmla="*/ 0 h 422762"/>
              <a:gd name="connsiteX1" fmla="*/ 2235200 w 2235200"/>
              <a:gd name="connsiteY1" fmla="*/ 0 h 422762"/>
              <a:gd name="connsiteX2" fmla="*/ 2235200 w 2235200"/>
              <a:gd name="connsiteY2" fmla="*/ 422762 h 422762"/>
              <a:gd name="connsiteX3" fmla="*/ 0 w 2235200"/>
              <a:gd name="connsiteY3" fmla="*/ 422762 h 422762"/>
              <a:gd name="connsiteX4" fmla="*/ 0 w 2235200"/>
              <a:gd name="connsiteY4" fmla="*/ 0 h 422762"/>
              <a:gd name="connsiteX0" fmla="*/ 0 w 2235200"/>
              <a:gd name="connsiteY0" fmla="*/ 0 h 422762"/>
              <a:gd name="connsiteX1" fmla="*/ 2235200 w 2235200"/>
              <a:gd name="connsiteY1" fmla="*/ 0 h 422762"/>
              <a:gd name="connsiteX2" fmla="*/ 2225040 w 2235200"/>
              <a:gd name="connsiteY2" fmla="*/ 16362 h 422762"/>
              <a:gd name="connsiteX3" fmla="*/ 0 w 2235200"/>
              <a:gd name="connsiteY3" fmla="*/ 422762 h 422762"/>
              <a:gd name="connsiteX4" fmla="*/ 0 w 2235200"/>
              <a:gd name="connsiteY4" fmla="*/ 0 h 422762"/>
              <a:gd name="connsiteX0" fmla="*/ 0 w 2235200"/>
              <a:gd name="connsiteY0" fmla="*/ 0 h 422762"/>
              <a:gd name="connsiteX1" fmla="*/ 2235200 w 2235200"/>
              <a:gd name="connsiteY1" fmla="*/ 0 h 422762"/>
              <a:gd name="connsiteX2" fmla="*/ 2225040 w 2235200"/>
              <a:gd name="connsiteY2" fmla="*/ 16362 h 422762"/>
              <a:gd name="connsiteX3" fmla="*/ 0 w 2235200"/>
              <a:gd name="connsiteY3" fmla="*/ 422762 h 422762"/>
              <a:gd name="connsiteX4" fmla="*/ 0 w 2235200"/>
              <a:gd name="connsiteY4" fmla="*/ 0 h 422762"/>
              <a:gd name="connsiteX0" fmla="*/ 0 w 2235200"/>
              <a:gd name="connsiteY0" fmla="*/ 0 h 422762"/>
              <a:gd name="connsiteX1" fmla="*/ 2235200 w 2235200"/>
              <a:gd name="connsiteY1" fmla="*/ 0 h 422762"/>
              <a:gd name="connsiteX2" fmla="*/ 2225040 w 2235200"/>
              <a:gd name="connsiteY2" fmla="*/ 16362 h 422762"/>
              <a:gd name="connsiteX3" fmla="*/ 0 w 2235200"/>
              <a:gd name="connsiteY3" fmla="*/ 422762 h 422762"/>
              <a:gd name="connsiteX4" fmla="*/ 0 w 2235200"/>
              <a:gd name="connsiteY4" fmla="*/ 0 h 422762"/>
              <a:gd name="connsiteX0" fmla="*/ 0 w 2235200"/>
              <a:gd name="connsiteY0" fmla="*/ 0 h 422762"/>
              <a:gd name="connsiteX1" fmla="*/ 2235200 w 2235200"/>
              <a:gd name="connsiteY1" fmla="*/ 0 h 422762"/>
              <a:gd name="connsiteX2" fmla="*/ 2225040 w 2235200"/>
              <a:gd name="connsiteY2" fmla="*/ 6202 h 422762"/>
              <a:gd name="connsiteX3" fmla="*/ 0 w 2235200"/>
              <a:gd name="connsiteY3" fmla="*/ 422762 h 422762"/>
              <a:gd name="connsiteX4" fmla="*/ 0 w 2235200"/>
              <a:gd name="connsiteY4" fmla="*/ 0 h 42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0" h="422762">
                <a:moveTo>
                  <a:pt x="0" y="0"/>
                </a:moveTo>
                <a:lnTo>
                  <a:pt x="2235200" y="0"/>
                </a:lnTo>
                <a:lnTo>
                  <a:pt x="2225040" y="6202"/>
                </a:lnTo>
                <a:cubicBezTo>
                  <a:pt x="1452880" y="405829"/>
                  <a:pt x="20320" y="409215"/>
                  <a:pt x="0" y="4227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0" name="Grouper 79"/>
          <p:cNvGrpSpPr/>
          <p:nvPr userDrawn="1"/>
        </p:nvGrpSpPr>
        <p:grpSpPr>
          <a:xfrm>
            <a:off x="7032400" y="6092981"/>
            <a:ext cx="3818441" cy="1646322"/>
            <a:chOff x="7032400" y="6092981"/>
            <a:chExt cx="3818441" cy="1646322"/>
          </a:xfrm>
        </p:grpSpPr>
        <p:sp>
          <p:nvSpPr>
            <p:cNvPr id="77" name="Arc 76"/>
            <p:cNvSpPr/>
            <p:nvPr userDrawn="1"/>
          </p:nvSpPr>
          <p:spPr>
            <a:xfrm rot="21223208" flipH="1">
              <a:off x="8139613" y="6092981"/>
              <a:ext cx="2711228" cy="1256988"/>
            </a:xfrm>
            <a:prstGeom prst="arc">
              <a:avLst>
                <a:gd name="adj1" fmla="val 17761008"/>
                <a:gd name="adj2" fmla="val 19470579"/>
              </a:avLst>
            </a:prstGeom>
            <a:ln w="50800" cap="rnd">
              <a:solidFill>
                <a:srgbClr val="F9A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Arc 78"/>
            <p:cNvSpPr/>
            <p:nvPr userDrawn="1"/>
          </p:nvSpPr>
          <p:spPr>
            <a:xfrm rot="19981842" flipH="1">
              <a:off x="7032400" y="6482315"/>
              <a:ext cx="2711228" cy="1256988"/>
            </a:xfrm>
            <a:prstGeom prst="arc">
              <a:avLst>
                <a:gd name="adj1" fmla="val 17761007"/>
                <a:gd name="adj2" fmla="val 18948518"/>
              </a:avLst>
            </a:prstGeom>
            <a:ln w="50800" cap="rnd">
              <a:solidFill>
                <a:srgbClr val="F9A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290" y="6141150"/>
            <a:ext cx="2046154" cy="5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3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354D9B"/>
          </a:solidFill>
          <a:latin typeface="Segoe UI"/>
          <a:ea typeface="+mj-ea"/>
          <a:cs typeface="Segoe U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59B00"/>
        </a:buClr>
        <a:buFont typeface="Arial"/>
        <a:buChar char="•"/>
        <a:defRPr sz="2200" kern="1200">
          <a:solidFill>
            <a:srgbClr val="354D9B"/>
          </a:solidFill>
          <a:latin typeface="Segoe UI"/>
          <a:ea typeface="+mn-ea"/>
          <a:cs typeface="Segoe UI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59B00"/>
        </a:buClr>
        <a:buFont typeface="Arial"/>
        <a:buChar char="–"/>
        <a:defRPr sz="2200" kern="1200">
          <a:solidFill>
            <a:srgbClr val="354D9B"/>
          </a:solidFill>
          <a:latin typeface="Segoe UI"/>
          <a:ea typeface="+mn-ea"/>
          <a:cs typeface="Segoe U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59B00"/>
        </a:buClr>
        <a:buFont typeface="Arial"/>
        <a:buChar char="•"/>
        <a:defRPr sz="2200" kern="1200">
          <a:solidFill>
            <a:srgbClr val="354D9B"/>
          </a:solidFill>
          <a:latin typeface="Segoe UI"/>
          <a:ea typeface="+mn-ea"/>
          <a:cs typeface="Segoe U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59B00"/>
        </a:buClr>
        <a:buFont typeface="Arial"/>
        <a:buChar char="–"/>
        <a:defRPr sz="2200" kern="1200">
          <a:solidFill>
            <a:srgbClr val="354D9B"/>
          </a:solidFill>
          <a:latin typeface="Segoe UI"/>
          <a:ea typeface="+mn-ea"/>
          <a:cs typeface="Segoe U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59B00"/>
        </a:buClr>
        <a:buFont typeface="Arial"/>
        <a:buChar char="»"/>
        <a:defRPr sz="2200" kern="1200">
          <a:solidFill>
            <a:srgbClr val="354D9B"/>
          </a:solidFill>
          <a:latin typeface="Segoe UI"/>
          <a:ea typeface="+mn-ea"/>
          <a:cs typeface="Segoe U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Rectangle 8"/>
          <p:cNvSpPr/>
          <p:nvPr userDrawn="1"/>
        </p:nvSpPr>
        <p:spPr>
          <a:xfrm>
            <a:off x="0" y="0"/>
            <a:ext cx="2235200" cy="422762"/>
          </a:xfrm>
          <a:custGeom>
            <a:avLst/>
            <a:gdLst>
              <a:gd name="connsiteX0" fmla="*/ 0 w 2235200"/>
              <a:gd name="connsiteY0" fmla="*/ 0 h 422762"/>
              <a:gd name="connsiteX1" fmla="*/ 2235200 w 2235200"/>
              <a:gd name="connsiteY1" fmla="*/ 0 h 422762"/>
              <a:gd name="connsiteX2" fmla="*/ 2235200 w 2235200"/>
              <a:gd name="connsiteY2" fmla="*/ 422762 h 422762"/>
              <a:gd name="connsiteX3" fmla="*/ 0 w 2235200"/>
              <a:gd name="connsiteY3" fmla="*/ 422762 h 422762"/>
              <a:gd name="connsiteX4" fmla="*/ 0 w 2235200"/>
              <a:gd name="connsiteY4" fmla="*/ 0 h 422762"/>
              <a:gd name="connsiteX0" fmla="*/ 0 w 2235200"/>
              <a:gd name="connsiteY0" fmla="*/ 0 h 422762"/>
              <a:gd name="connsiteX1" fmla="*/ 2235200 w 2235200"/>
              <a:gd name="connsiteY1" fmla="*/ 0 h 422762"/>
              <a:gd name="connsiteX2" fmla="*/ 2225040 w 2235200"/>
              <a:gd name="connsiteY2" fmla="*/ 16362 h 422762"/>
              <a:gd name="connsiteX3" fmla="*/ 0 w 2235200"/>
              <a:gd name="connsiteY3" fmla="*/ 422762 h 422762"/>
              <a:gd name="connsiteX4" fmla="*/ 0 w 2235200"/>
              <a:gd name="connsiteY4" fmla="*/ 0 h 422762"/>
              <a:gd name="connsiteX0" fmla="*/ 0 w 2235200"/>
              <a:gd name="connsiteY0" fmla="*/ 0 h 422762"/>
              <a:gd name="connsiteX1" fmla="*/ 2235200 w 2235200"/>
              <a:gd name="connsiteY1" fmla="*/ 0 h 422762"/>
              <a:gd name="connsiteX2" fmla="*/ 2225040 w 2235200"/>
              <a:gd name="connsiteY2" fmla="*/ 16362 h 422762"/>
              <a:gd name="connsiteX3" fmla="*/ 0 w 2235200"/>
              <a:gd name="connsiteY3" fmla="*/ 422762 h 422762"/>
              <a:gd name="connsiteX4" fmla="*/ 0 w 2235200"/>
              <a:gd name="connsiteY4" fmla="*/ 0 h 422762"/>
              <a:gd name="connsiteX0" fmla="*/ 0 w 2235200"/>
              <a:gd name="connsiteY0" fmla="*/ 0 h 422762"/>
              <a:gd name="connsiteX1" fmla="*/ 2235200 w 2235200"/>
              <a:gd name="connsiteY1" fmla="*/ 0 h 422762"/>
              <a:gd name="connsiteX2" fmla="*/ 2225040 w 2235200"/>
              <a:gd name="connsiteY2" fmla="*/ 16362 h 422762"/>
              <a:gd name="connsiteX3" fmla="*/ 0 w 2235200"/>
              <a:gd name="connsiteY3" fmla="*/ 422762 h 422762"/>
              <a:gd name="connsiteX4" fmla="*/ 0 w 2235200"/>
              <a:gd name="connsiteY4" fmla="*/ 0 h 422762"/>
              <a:gd name="connsiteX0" fmla="*/ 0 w 2235200"/>
              <a:gd name="connsiteY0" fmla="*/ 0 h 422762"/>
              <a:gd name="connsiteX1" fmla="*/ 2235200 w 2235200"/>
              <a:gd name="connsiteY1" fmla="*/ 0 h 422762"/>
              <a:gd name="connsiteX2" fmla="*/ 2225040 w 2235200"/>
              <a:gd name="connsiteY2" fmla="*/ 6202 h 422762"/>
              <a:gd name="connsiteX3" fmla="*/ 0 w 2235200"/>
              <a:gd name="connsiteY3" fmla="*/ 422762 h 422762"/>
              <a:gd name="connsiteX4" fmla="*/ 0 w 2235200"/>
              <a:gd name="connsiteY4" fmla="*/ 0 h 42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0" h="422762">
                <a:moveTo>
                  <a:pt x="0" y="0"/>
                </a:moveTo>
                <a:lnTo>
                  <a:pt x="2235200" y="0"/>
                </a:lnTo>
                <a:lnTo>
                  <a:pt x="2225040" y="6202"/>
                </a:lnTo>
                <a:cubicBezTo>
                  <a:pt x="1452880" y="405829"/>
                  <a:pt x="20320" y="409215"/>
                  <a:pt x="0" y="4227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r 12"/>
          <p:cNvGrpSpPr/>
          <p:nvPr userDrawn="1"/>
        </p:nvGrpSpPr>
        <p:grpSpPr>
          <a:xfrm>
            <a:off x="7032400" y="6092981"/>
            <a:ext cx="3818441" cy="1646322"/>
            <a:chOff x="7032400" y="6092981"/>
            <a:chExt cx="3818441" cy="1646322"/>
          </a:xfrm>
        </p:grpSpPr>
        <p:sp>
          <p:nvSpPr>
            <p:cNvPr id="14" name="Arc 13"/>
            <p:cNvSpPr/>
            <p:nvPr userDrawn="1"/>
          </p:nvSpPr>
          <p:spPr>
            <a:xfrm rot="21223208" flipH="1">
              <a:off x="8139613" y="6092981"/>
              <a:ext cx="2711228" cy="1256988"/>
            </a:xfrm>
            <a:prstGeom prst="arc">
              <a:avLst>
                <a:gd name="adj1" fmla="val 17761008"/>
                <a:gd name="adj2" fmla="val 19470579"/>
              </a:avLst>
            </a:prstGeom>
            <a:ln w="50800" cap="rnd">
              <a:solidFill>
                <a:srgbClr val="F9A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Arc 14"/>
            <p:cNvSpPr/>
            <p:nvPr userDrawn="1"/>
          </p:nvSpPr>
          <p:spPr>
            <a:xfrm rot="19981842" flipH="1">
              <a:off x="7032400" y="6482315"/>
              <a:ext cx="2711228" cy="1256988"/>
            </a:xfrm>
            <a:prstGeom prst="arc">
              <a:avLst>
                <a:gd name="adj1" fmla="val 17761007"/>
                <a:gd name="adj2" fmla="val 18948518"/>
              </a:avLst>
            </a:prstGeom>
            <a:ln w="50800" cap="rnd">
              <a:solidFill>
                <a:srgbClr val="F9AB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290" y="6141150"/>
            <a:ext cx="2046154" cy="5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7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9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Segoe UI"/>
          <a:ea typeface="+mj-ea"/>
          <a:cs typeface="Segoe U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59B00"/>
        </a:buClr>
        <a:buFontTx/>
        <a:buBlip>
          <a:blip r:embed="rId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Tx/>
        <a:buBlip>
          <a:blip r:embed="rId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Tx/>
        <a:buBlip>
          <a:blip r:embed="rId5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3A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20"/>
          <p:cNvSpPr/>
          <p:nvPr userDrawn="1"/>
        </p:nvSpPr>
        <p:spPr>
          <a:xfrm>
            <a:off x="1026" y="-1695"/>
            <a:ext cx="4150484" cy="1715461"/>
          </a:xfrm>
          <a:custGeom>
            <a:avLst/>
            <a:gdLst>
              <a:gd name="connsiteX0" fmla="*/ 0 w 1801809"/>
              <a:gd name="connsiteY0" fmla="*/ 0 h 1563346"/>
              <a:gd name="connsiteX1" fmla="*/ 1801809 w 1801809"/>
              <a:gd name="connsiteY1" fmla="*/ 0 h 1563346"/>
              <a:gd name="connsiteX2" fmla="*/ 1801809 w 1801809"/>
              <a:gd name="connsiteY2" fmla="*/ 1563346 h 1563346"/>
              <a:gd name="connsiteX3" fmla="*/ 0 w 1801809"/>
              <a:gd name="connsiteY3" fmla="*/ 1563346 h 1563346"/>
              <a:gd name="connsiteX4" fmla="*/ 0 w 1801809"/>
              <a:gd name="connsiteY4" fmla="*/ 0 h 1563346"/>
              <a:gd name="connsiteX0" fmla="*/ 0 w 3866137"/>
              <a:gd name="connsiteY0" fmla="*/ 0 h 1563346"/>
              <a:gd name="connsiteX1" fmla="*/ 3866137 w 3866137"/>
              <a:gd name="connsiteY1" fmla="*/ 706582 h 1563346"/>
              <a:gd name="connsiteX2" fmla="*/ 1801809 w 3866137"/>
              <a:gd name="connsiteY2" fmla="*/ 1563346 h 1563346"/>
              <a:gd name="connsiteX3" fmla="*/ 0 w 3866137"/>
              <a:gd name="connsiteY3" fmla="*/ 1563346 h 1563346"/>
              <a:gd name="connsiteX4" fmla="*/ 0 w 3866137"/>
              <a:gd name="connsiteY4" fmla="*/ 0 h 1563346"/>
              <a:gd name="connsiteX0" fmla="*/ 0 w 4184792"/>
              <a:gd name="connsiteY0" fmla="*/ 0 h 884473"/>
              <a:gd name="connsiteX1" fmla="*/ 4184792 w 4184792"/>
              <a:gd name="connsiteY1" fmla="*/ 27709 h 884473"/>
              <a:gd name="connsiteX2" fmla="*/ 2120464 w 4184792"/>
              <a:gd name="connsiteY2" fmla="*/ 884473 h 884473"/>
              <a:gd name="connsiteX3" fmla="*/ 318655 w 4184792"/>
              <a:gd name="connsiteY3" fmla="*/ 884473 h 884473"/>
              <a:gd name="connsiteX4" fmla="*/ 0 w 4184792"/>
              <a:gd name="connsiteY4" fmla="*/ 0 h 884473"/>
              <a:gd name="connsiteX0" fmla="*/ 0 w 4184792"/>
              <a:gd name="connsiteY0" fmla="*/ 0 h 1771164"/>
              <a:gd name="connsiteX1" fmla="*/ 4184792 w 4184792"/>
              <a:gd name="connsiteY1" fmla="*/ 27709 h 1771164"/>
              <a:gd name="connsiteX2" fmla="*/ 2120464 w 4184792"/>
              <a:gd name="connsiteY2" fmla="*/ 884473 h 1771164"/>
              <a:gd name="connsiteX3" fmla="*/ 41564 w 4184792"/>
              <a:gd name="connsiteY3" fmla="*/ 1771164 h 1771164"/>
              <a:gd name="connsiteX4" fmla="*/ 0 w 4184792"/>
              <a:gd name="connsiteY4" fmla="*/ 0 h 1771164"/>
              <a:gd name="connsiteX0" fmla="*/ 0 w 4184792"/>
              <a:gd name="connsiteY0" fmla="*/ 0 h 1771164"/>
              <a:gd name="connsiteX1" fmla="*/ 4184792 w 4184792"/>
              <a:gd name="connsiteY1" fmla="*/ 27709 h 1771164"/>
              <a:gd name="connsiteX2" fmla="*/ 2397555 w 4184792"/>
              <a:gd name="connsiteY2" fmla="*/ 1189273 h 1771164"/>
              <a:gd name="connsiteX3" fmla="*/ 41564 w 4184792"/>
              <a:gd name="connsiteY3" fmla="*/ 1771164 h 1771164"/>
              <a:gd name="connsiteX4" fmla="*/ 0 w 4184792"/>
              <a:gd name="connsiteY4" fmla="*/ 0 h 1771164"/>
              <a:gd name="connsiteX0" fmla="*/ 0 w 4184792"/>
              <a:gd name="connsiteY0" fmla="*/ 0 h 1771164"/>
              <a:gd name="connsiteX1" fmla="*/ 4184792 w 4184792"/>
              <a:gd name="connsiteY1" fmla="*/ 27709 h 1771164"/>
              <a:gd name="connsiteX2" fmla="*/ 2397555 w 4184792"/>
              <a:gd name="connsiteY2" fmla="*/ 1189273 h 1771164"/>
              <a:gd name="connsiteX3" fmla="*/ 41564 w 4184792"/>
              <a:gd name="connsiteY3" fmla="*/ 1771164 h 1771164"/>
              <a:gd name="connsiteX4" fmla="*/ 0 w 4184792"/>
              <a:gd name="connsiteY4" fmla="*/ 0 h 1771164"/>
              <a:gd name="connsiteX0" fmla="*/ 0 w 4184792"/>
              <a:gd name="connsiteY0" fmla="*/ 0 h 1771164"/>
              <a:gd name="connsiteX1" fmla="*/ 4184792 w 4184792"/>
              <a:gd name="connsiteY1" fmla="*/ 27709 h 1771164"/>
              <a:gd name="connsiteX2" fmla="*/ 2397555 w 4184792"/>
              <a:gd name="connsiteY2" fmla="*/ 1189273 h 1771164"/>
              <a:gd name="connsiteX3" fmla="*/ 41564 w 4184792"/>
              <a:gd name="connsiteY3" fmla="*/ 1771164 h 1771164"/>
              <a:gd name="connsiteX4" fmla="*/ 0 w 4184792"/>
              <a:gd name="connsiteY4" fmla="*/ 0 h 1771164"/>
              <a:gd name="connsiteX0" fmla="*/ 0 w 4184792"/>
              <a:gd name="connsiteY0" fmla="*/ 0 h 1773978"/>
              <a:gd name="connsiteX1" fmla="*/ 4184792 w 4184792"/>
              <a:gd name="connsiteY1" fmla="*/ 27709 h 1773978"/>
              <a:gd name="connsiteX2" fmla="*/ 2397555 w 4184792"/>
              <a:gd name="connsiteY2" fmla="*/ 1189273 h 1773978"/>
              <a:gd name="connsiteX3" fmla="*/ 41564 w 4184792"/>
              <a:gd name="connsiteY3" fmla="*/ 1771164 h 1773978"/>
              <a:gd name="connsiteX4" fmla="*/ 0 w 4184792"/>
              <a:gd name="connsiteY4" fmla="*/ 0 h 1773978"/>
              <a:gd name="connsiteX0" fmla="*/ 0 w 4184792"/>
              <a:gd name="connsiteY0" fmla="*/ 0 h 1775301"/>
              <a:gd name="connsiteX1" fmla="*/ 4184792 w 4184792"/>
              <a:gd name="connsiteY1" fmla="*/ 27709 h 1775301"/>
              <a:gd name="connsiteX2" fmla="*/ 2397555 w 4184792"/>
              <a:gd name="connsiteY2" fmla="*/ 1189273 h 1775301"/>
              <a:gd name="connsiteX3" fmla="*/ 41564 w 4184792"/>
              <a:gd name="connsiteY3" fmla="*/ 1771164 h 1775301"/>
              <a:gd name="connsiteX4" fmla="*/ 0 w 4184792"/>
              <a:gd name="connsiteY4" fmla="*/ 0 h 1775301"/>
              <a:gd name="connsiteX0" fmla="*/ 0 w 4184792"/>
              <a:gd name="connsiteY0" fmla="*/ 0 h 1776156"/>
              <a:gd name="connsiteX1" fmla="*/ 4184792 w 4184792"/>
              <a:gd name="connsiteY1" fmla="*/ 27709 h 1776156"/>
              <a:gd name="connsiteX2" fmla="*/ 2300573 w 4184792"/>
              <a:gd name="connsiteY2" fmla="*/ 1244691 h 1776156"/>
              <a:gd name="connsiteX3" fmla="*/ 41564 w 4184792"/>
              <a:gd name="connsiteY3" fmla="*/ 1771164 h 1776156"/>
              <a:gd name="connsiteX4" fmla="*/ 0 w 4184792"/>
              <a:gd name="connsiteY4" fmla="*/ 0 h 1776156"/>
              <a:gd name="connsiteX0" fmla="*/ 0 w 4184792"/>
              <a:gd name="connsiteY0" fmla="*/ 0 h 1784314"/>
              <a:gd name="connsiteX1" fmla="*/ 4184792 w 4184792"/>
              <a:gd name="connsiteY1" fmla="*/ 27709 h 1784314"/>
              <a:gd name="connsiteX2" fmla="*/ 2300573 w 4184792"/>
              <a:gd name="connsiteY2" fmla="*/ 1244691 h 1784314"/>
              <a:gd name="connsiteX3" fmla="*/ 41564 w 4184792"/>
              <a:gd name="connsiteY3" fmla="*/ 1771164 h 1784314"/>
              <a:gd name="connsiteX4" fmla="*/ 0 w 4184792"/>
              <a:gd name="connsiteY4" fmla="*/ 0 h 1784314"/>
              <a:gd name="connsiteX0" fmla="*/ 166255 w 4143228"/>
              <a:gd name="connsiteY0" fmla="*/ 0 h 1756605"/>
              <a:gd name="connsiteX1" fmla="*/ 4143228 w 4143228"/>
              <a:gd name="connsiteY1" fmla="*/ 0 h 1756605"/>
              <a:gd name="connsiteX2" fmla="*/ 2259009 w 4143228"/>
              <a:gd name="connsiteY2" fmla="*/ 1216982 h 1756605"/>
              <a:gd name="connsiteX3" fmla="*/ 0 w 4143228"/>
              <a:gd name="connsiteY3" fmla="*/ 1743455 h 1756605"/>
              <a:gd name="connsiteX4" fmla="*/ 166255 w 4143228"/>
              <a:gd name="connsiteY4" fmla="*/ 0 h 1756605"/>
              <a:gd name="connsiteX0" fmla="*/ 1 w 4143228"/>
              <a:gd name="connsiteY0" fmla="*/ 13855 h 1756605"/>
              <a:gd name="connsiteX1" fmla="*/ 4143228 w 4143228"/>
              <a:gd name="connsiteY1" fmla="*/ 0 h 1756605"/>
              <a:gd name="connsiteX2" fmla="*/ 2259009 w 4143228"/>
              <a:gd name="connsiteY2" fmla="*/ 1216982 h 1756605"/>
              <a:gd name="connsiteX3" fmla="*/ 0 w 4143228"/>
              <a:gd name="connsiteY3" fmla="*/ 1743455 h 1756605"/>
              <a:gd name="connsiteX4" fmla="*/ 1 w 4143228"/>
              <a:gd name="connsiteY4" fmla="*/ 13855 h 1756605"/>
              <a:gd name="connsiteX0" fmla="*/ 1 w 4143228"/>
              <a:gd name="connsiteY0" fmla="*/ 13855 h 1755411"/>
              <a:gd name="connsiteX1" fmla="*/ 4143228 w 4143228"/>
              <a:gd name="connsiteY1" fmla="*/ 0 h 1755411"/>
              <a:gd name="connsiteX2" fmla="*/ 2272863 w 4143228"/>
              <a:gd name="connsiteY2" fmla="*/ 1203127 h 1755411"/>
              <a:gd name="connsiteX3" fmla="*/ 0 w 4143228"/>
              <a:gd name="connsiteY3" fmla="*/ 1743455 h 1755411"/>
              <a:gd name="connsiteX4" fmla="*/ 1 w 4143228"/>
              <a:gd name="connsiteY4" fmla="*/ 13855 h 1755411"/>
              <a:gd name="connsiteX0" fmla="*/ 1 w 4143228"/>
              <a:gd name="connsiteY0" fmla="*/ 13855 h 1755411"/>
              <a:gd name="connsiteX1" fmla="*/ 4143228 w 4143228"/>
              <a:gd name="connsiteY1" fmla="*/ 0 h 1755411"/>
              <a:gd name="connsiteX2" fmla="*/ 2272863 w 4143228"/>
              <a:gd name="connsiteY2" fmla="*/ 1203127 h 1755411"/>
              <a:gd name="connsiteX3" fmla="*/ 0 w 4143228"/>
              <a:gd name="connsiteY3" fmla="*/ 1743455 h 1755411"/>
              <a:gd name="connsiteX4" fmla="*/ 1 w 4143228"/>
              <a:gd name="connsiteY4" fmla="*/ 13855 h 1755411"/>
              <a:gd name="connsiteX0" fmla="*/ 1 w 4143228"/>
              <a:gd name="connsiteY0" fmla="*/ 13855 h 1749648"/>
              <a:gd name="connsiteX1" fmla="*/ 4143228 w 4143228"/>
              <a:gd name="connsiteY1" fmla="*/ 0 h 1749648"/>
              <a:gd name="connsiteX2" fmla="*/ 2272863 w 4143228"/>
              <a:gd name="connsiteY2" fmla="*/ 1203127 h 1749648"/>
              <a:gd name="connsiteX3" fmla="*/ 0 w 4143228"/>
              <a:gd name="connsiteY3" fmla="*/ 1743455 h 1749648"/>
              <a:gd name="connsiteX4" fmla="*/ 1 w 4143228"/>
              <a:gd name="connsiteY4" fmla="*/ 13855 h 1749648"/>
              <a:gd name="connsiteX0" fmla="*/ 1 w 4143228"/>
              <a:gd name="connsiteY0" fmla="*/ 6598 h 1742391"/>
              <a:gd name="connsiteX1" fmla="*/ 4143228 w 4143228"/>
              <a:gd name="connsiteY1" fmla="*/ 0 h 1742391"/>
              <a:gd name="connsiteX2" fmla="*/ 2272863 w 4143228"/>
              <a:gd name="connsiteY2" fmla="*/ 1195870 h 1742391"/>
              <a:gd name="connsiteX3" fmla="*/ 0 w 4143228"/>
              <a:gd name="connsiteY3" fmla="*/ 1736198 h 1742391"/>
              <a:gd name="connsiteX4" fmla="*/ 1 w 4143228"/>
              <a:gd name="connsiteY4" fmla="*/ 6598 h 1742391"/>
              <a:gd name="connsiteX0" fmla="*/ 0 w 4150484"/>
              <a:gd name="connsiteY0" fmla="*/ 0 h 1750307"/>
              <a:gd name="connsiteX1" fmla="*/ 4150484 w 4150484"/>
              <a:gd name="connsiteY1" fmla="*/ 7916 h 1750307"/>
              <a:gd name="connsiteX2" fmla="*/ 2280119 w 4150484"/>
              <a:gd name="connsiteY2" fmla="*/ 1203786 h 1750307"/>
              <a:gd name="connsiteX3" fmla="*/ 7256 w 4150484"/>
              <a:gd name="connsiteY3" fmla="*/ 1744114 h 1750307"/>
              <a:gd name="connsiteX4" fmla="*/ 0 w 4150484"/>
              <a:gd name="connsiteY4" fmla="*/ 0 h 1750307"/>
              <a:gd name="connsiteX0" fmla="*/ 0 w 4150484"/>
              <a:gd name="connsiteY0" fmla="*/ 0 h 1750307"/>
              <a:gd name="connsiteX1" fmla="*/ 4150484 w 4150484"/>
              <a:gd name="connsiteY1" fmla="*/ 659 h 1750307"/>
              <a:gd name="connsiteX2" fmla="*/ 2280119 w 4150484"/>
              <a:gd name="connsiteY2" fmla="*/ 1203786 h 1750307"/>
              <a:gd name="connsiteX3" fmla="*/ 7256 w 4150484"/>
              <a:gd name="connsiteY3" fmla="*/ 1744114 h 1750307"/>
              <a:gd name="connsiteX4" fmla="*/ 0 w 4150484"/>
              <a:gd name="connsiteY4" fmla="*/ 0 h 1750307"/>
              <a:gd name="connsiteX0" fmla="*/ 0 w 3969055"/>
              <a:gd name="connsiteY0" fmla="*/ 0 h 1750307"/>
              <a:gd name="connsiteX1" fmla="*/ 3969055 w 3969055"/>
              <a:gd name="connsiteY1" fmla="*/ 659 h 1750307"/>
              <a:gd name="connsiteX2" fmla="*/ 2280119 w 3969055"/>
              <a:gd name="connsiteY2" fmla="*/ 1203786 h 1750307"/>
              <a:gd name="connsiteX3" fmla="*/ 7256 w 3969055"/>
              <a:gd name="connsiteY3" fmla="*/ 1744114 h 1750307"/>
              <a:gd name="connsiteX4" fmla="*/ 0 w 3969055"/>
              <a:gd name="connsiteY4" fmla="*/ 0 h 1750307"/>
              <a:gd name="connsiteX0" fmla="*/ 0 w 4150484"/>
              <a:gd name="connsiteY0" fmla="*/ 0 h 1750307"/>
              <a:gd name="connsiteX1" fmla="*/ 4150484 w 4150484"/>
              <a:gd name="connsiteY1" fmla="*/ 15173 h 1750307"/>
              <a:gd name="connsiteX2" fmla="*/ 2280119 w 4150484"/>
              <a:gd name="connsiteY2" fmla="*/ 1203786 h 1750307"/>
              <a:gd name="connsiteX3" fmla="*/ 7256 w 4150484"/>
              <a:gd name="connsiteY3" fmla="*/ 1744114 h 1750307"/>
              <a:gd name="connsiteX4" fmla="*/ 0 w 4150484"/>
              <a:gd name="connsiteY4" fmla="*/ 0 h 1750307"/>
              <a:gd name="connsiteX0" fmla="*/ 0 w 4150484"/>
              <a:gd name="connsiteY0" fmla="*/ 0 h 1673678"/>
              <a:gd name="connsiteX1" fmla="*/ 4150484 w 4150484"/>
              <a:gd name="connsiteY1" fmla="*/ 15173 h 1673678"/>
              <a:gd name="connsiteX2" fmla="*/ 2280119 w 4150484"/>
              <a:gd name="connsiteY2" fmla="*/ 1203786 h 1673678"/>
              <a:gd name="connsiteX3" fmla="*/ 7256 w 4150484"/>
              <a:gd name="connsiteY3" fmla="*/ 1664285 h 1673678"/>
              <a:gd name="connsiteX4" fmla="*/ 0 w 4150484"/>
              <a:gd name="connsiteY4" fmla="*/ 0 h 1673678"/>
              <a:gd name="connsiteX0" fmla="*/ 1 w 4150485"/>
              <a:gd name="connsiteY0" fmla="*/ 0 h 1722182"/>
              <a:gd name="connsiteX1" fmla="*/ 4150485 w 4150485"/>
              <a:gd name="connsiteY1" fmla="*/ 15173 h 1722182"/>
              <a:gd name="connsiteX2" fmla="*/ 2280120 w 4150485"/>
              <a:gd name="connsiteY2" fmla="*/ 1203786 h 1722182"/>
              <a:gd name="connsiteX3" fmla="*/ 0 w 4150485"/>
              <a:gd name="connsiteY3" fmla="*/ 1715085 h 1722182"/>
              <a:gd name="connsiteX4" fmla="*/ 1 w 4150485"/>
              <a:gd name="connsiteY4" fmla="*/ 0 h 1722182"/>
              <a:gd name="connsiteX0" fmla="*/ 1 w 4150485"/>
              <a:gd name="connsiteY0" fmla="*/ 0 h 1720411"/>
              <a:gd name="connsiteX1" fmla="*/ 4150485 w 4150485"/>
              <a:gd name="connsiteY1" fmla="*/ 15173 h 1720411"/>
              <a:gd name="connsiteX2" fmla="*/ 2222062 w 4150485"/>
              <a:gd name="connsiteY2" fmla="*/ 1138472 h 1720411"/>
              <a:gd name="connsiteX3" fmla="*/ 0 w 4150485"/>
              <a:gd name="connsiteY3" fmla="*/ 1715085 h 1720411"/>
              <a:gd name="connsiteX4" fmla="*/ 1 w 4150485"/>
              <a:gd name="connsiteY4" fmla="*/ 0 h 1720411"/>
              <a:gd name="connsiteX0" fmla="*/ 1 w 4150485"/>
              <a:gd name="connsiteY0" fmla="*/ 0 h 1721483"/>
              <a:gd name="connsiteX1" fmla="*/ 4150485 w 4150485"/>
              <a:gd name="connsiteY1" fmla="*/ 15173 h 1721483"/>
              <a:gd name="connsiteX2" fmla="*/ 2323662 w 4150485"/>
              <a:gd name="connsiteY2" fmla="*/ 1182015 h 1721483"/>
              <a:gd name="connsiteX3" fmla="*/ 0 w 4150485"/>
              <a:gd name="connsiteY3" fmla="*/ 1715085 h 1721483"/>
              <a:gd name="connsiteX4" fmla="*/ 1 w 4150485"/>
              <a:gd name="connsiteY4" fmla="*/ 0 h 1721483"/>
              <a:gd name="connsiteX0" fmla="*/ 1 w 4150485"/>
              <a:gd name="connsiteY0" fmla="*/ 0 h 1720439"/>
              <a:gd name="connsiteX1" fmla="*/ 4150485 w 4150485"/>
              <a:gd name="connsiteY1" fmla="*/ 15173 h 1720439"/>
              <a:gd name="connsiteX2" fmla="*/ 2323662 w 4150485"/>
              <a:gd name="connsiteY2" fmla="*/ 1182015 h 1720439"/>
              <a:gd name="connsiteX3" fmla="*/ 0 w 4150485"/>
              <a:gd name="connsiteY3" fmla="*/ 1715085 h 1720439"/>
              <a:gd name="connsiteX4" fmla="*/ 1 w 4150485"/>
              <a:gd name="connsiteY4" fmla="*/ 0 h 1720439"/>
              <a:gd name="connsiteX0" fmla="*/ 1 w 4150485"/>
              <a:gd name="connsiteY0" fmla="*/ 0 h 1722151"/>
              <a:gd name="connsiteX1" fmla="*/ 4150485 w 4150485"/>
              <a:gd name="connsiteY1" fmla="*/ 15173 h 1722151"/>
              <a:gd name="connsiteX2" fmla="*/ 2323662 w 4150485"/>
              <a:gd name="connsiteY2" fmla="*/ 1182015 h 1722151"/>
              <a:gd name="connsiteX3" fmla="*/ 0 w 4150485"/>
              <a:gd name="connsiteY3" fmla="*/ 1715085 h 1722151"/>
              <a:gd name="connsiteX4" fmla="*/ 1 w 4150485"/>
              <a:gd name="connsiteY4" fmla="*/ 0 h 1722151"/>
              <a:gd name="connsiteX0" fmla="*/ 1 w 4150485"/>
              <a:gd name="connsiteY0" fmla="*/ 0 h 1718626"/>
              <a:gd name="connsiteX1" fmla="*/ 4150485 w 4150485"/>
              <a:gd name="connsiteY1" fmla="*/ 15173 h 1718626"/>
              <a:gd name="connsiteX2" fmla="*/ 2323662 w 4150485"/>
              <a:gd name="connsiteY2" fmla="*/ 1182015 h 1718626"/>
              <a:gd name="connsiteX3" fmla="*/ 0 w 4150485"/>
              <a:gd name="connsiteY3" fmla="*/ 1715085 h 1718626"/>
              <a:gd name="connsiteX4" fmla="*/ 1 w 4150485"/>
              <a:gd name="connsiteY4" fmla="*/ 0 h 1718626"/>
              <a:gd name="connsiteX0" fmla="*/ 1 w 4150485"/>
              <a:gd name="connsiteY0" fmla="*/ 0 h 1718626"/>
              <a:gd name="connsiteX1" fmla="*/ 4150485 w 4150485"/>
              <a:gd name="connsiteY1" fmla="*/ 15173 h 1718626"/>
              <a:gd name="connsiteX2" fmla="*/ 2323662 w 4150485"/>
              <a:gd name="connsiteY2" fmla="*/ 1182015 h 1718626"/>
              <a:gd name="connsiteX3" fmla="*/ 0 w 4150485"/>
              <a:gd name="connsiteY3" fmla="*/ 1715085 h 1718626"/>
              <a:gd name="connsiteX4" fmla="*/ 1 w 4150485"/>
              <a:gd name="connsiteY4" fmla="*/ 0 h 1718626"/>
              <a:gd name="connsiteX0" fmla="*/ 1 w 4172256"/>
              <a:gd name="connsiteY0" fmla="*/ 0 h 1718626"/>
              <a:gd name="connsiteX1" fmla="*/ 4172256 w 4172256"/>
              <a:gd name="connsiteY1" fmla="*/ 659 h 1718626"/>
              <a:gd name="connsiteX2" fmla="*/ 2323662 w 4172256"/>
              <a:gd name="connsiteY2" fmla="*/ 1182015 h 1718626"/>
              <a:gd name="connsiteX3" fmla="*/ 0 w 4172256"/>
              <a:gd name="connsiteY3" fmla="*/ 1715085 h 1718626"/>
              <a:gd name="connsiteX4" fmla="*/ 1 w 4172256"/>
              <a:gd name="connsiteY4" fmla="*/ 0 h 1718626"/>
              <a:gd name="connsiteX0" fmla="*/ 1 w 4172256"/>
              <a:gd name="connsiteY0" fmla="*/ 0 h 1715085"/>
              <a:gd name="connsiteX1" fmla="*/ 4172256 w 4172256"/>
              <a:gd name="connsiteY1" fmla="*/ 659 h 1715085"/>
              <a:gd name="connsiteX2" fmla="*/ 0 w 4172256"/>
              <a:gd name="connsiteY2" fmla="*/ 1715085 h 1715085"/>
              <a:gd name="connsiteX3" fmla="*/ 1 w 4172256"/>
              <a:gd name="connsiteY3" fmla="*/ 0 h 1715085"/>
              <a:gd name="connsiteX0" fmla="*/ 1 w 3983570"/>
              <a:gd name="connsiteY0" fmla="*/ 6598 h 1721683"/>
              <a:gd name="connsiteX1" fmla="*/ 3983570 w 3983570"/>
              <a:gd name="connsiteY1" fmla="*/ 0 h 1721683"/>
              <a:gd name="connsiteX2" fmla="*/ 0 w 3983570"/>
              <a:gd name="connsiteY2" fmla="*/ 1721683 h 1721683"/>
              <a:gd name="connsiteX3" fmla="*/ 1 w 3983570"/>
              <a:gd name="connsiteY3" fmla="*/ 6598 h 1721683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6080"/>
              <a:gd name="connsiteX1" fmla="*/ 4150484 w 4150484"/>
              <a:gd name="connsiteY1" fmla="*/ 659 h 1716080"/>
              <a:gd name="connsiteX2" fmla="*/ 0 w 4150484"/>
              <a:gd name="connsiteY2" fmla="*/ 1715085 h 1716080"/>
              <a:gd name="connsiteX3" fmla="*/ 1 w 4150484"/>
              <a:gd name="connsiteY3" fmla="*/ 0 h 1716080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365 h 1715450"/>
              <a:gd name="connsiteX1" fmla="*/ 4150484 w 4150484"/>
              <a:gd name="connsiteY1" fmla="*/ 1024 h 1715450"/>
              <a:gd name="connsiteX2" fmla="*/ 0 w 4150484"/>
              <a:gd name="connsiteY2" fmla="*/ 1715450 h 1715450"/>
              <a:gd name="connsiteX3" fmla="*/ 1 w 4150484"/>
              <a:gd name="connsiteY3" fmla="*/ 365 h 1715450"/>
              <a:gd name="connsiteX0" fmla="*/ 1 w 4150484"/>
              <a:gd name="connsiteY0" fmla="*/ 235 h 1715320"/>
              <a:gd name="connsiteX1" fmla="*/ 4150484 w 4150484"/>
              <a:gd name="connsiteY1" fmla="*/ 894 h 1715320"/>
              <a:gd name="connsiteX2" fmla="*/ 0 w 4150484"/>
              <a:gd name="connsiteY2" fmla="*/ 1715320 h 1715320"/>
              <a:gd name="connsiteX3" fmla="*/ 1 w 4150484"/>
              <a:gd name="connsiteY3" fmla="*/ 235 h 1715320"/>
              <a:gd name="connsiteX0" fmla="*/ 1 w 4150484"/>
              <a:gd name="connsiteY0" fmla="*/ 376 h 1715461"/>
              <a:gd name="connsiteX1" fmla="*/ 4150484 w 4150484"/>
              <a:gd name="connsiteY1" fmla="*/ 1035 h 1715461"/>
              <a:gd name="connsiteX2" fmla="*/ 0 w 4150484"/>
              <a:gd name="connsiteY2" fmla="*/ 1715461 h 1715461"/>
              <a:gd name="connsiteX3" fmla="*/ 1 w 4150484"/>
              <a:gd name="connsiteY3" fmla="*/ 376 h 171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0484" h="1715461">
                <a:moveTo>
                  <a:pt x="1" y="376"/>
                </a:moveTo>
                <a:lnTo>
                  <a:pt x="4150484" y="1035"/>
                </a:lnTo>
                <a:cubicBezTo>
                  <a:pt x="4151210" y="-43318"/>
                  <a:pt x="2981376" y="1349811"/>
                  <a:pt x="0" y="1715461"/>
                </a:cubicBezTo>
                <a:cubicBezTo>
                  <a:pt x="0" y="1138928"/>
                  <a:pt x="1" y="576909"/>
                  <a:pt x="1" y="3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3" name="Rectangle 20"/>
          <p:cNvSpPr/>
          <p:nvPr userDrawn="1"/>
        </p:nvSpPr>
        <p:spPr>
          <a:xfrm rot="10800000">
            <a:off x="6759970" y="5985736"/>
            <a:ext cx="2383004" cy="872264"/>
          </a:xfrm>
          <a:custGeom>
            <a:avLst/>
            <a:gdLst>
              <a:gd name="connsiteX0" fmla="*/ 0 w 1801809"/>
              <a:gd name="connsiteY0" fmla="*/ 0 h 1563346"/>
              <a:gd name="connsiteX1" fmla="*/ 1801809 w 1801809"/>
              <a:gd name="connsiteY1" fmla="*/ 0 h 1563346"/>
              <a:gd name="connsiteX2" fmla="*/ 1801809 w 1801809"/>
              <a:gd name="connsiteY2" fmla="*/ 1563346 h 1563346"/>
              <a:gd name="connsiteX3" fmla="*/ 0 w 1801809"/>
              <a:gd name="connsiteY3" fmla="*/ 1563346 h 1563346"/>
              <a:gd name="connsiteX4" fmla="*/ 0 w 1801809"/>
              <a:gd name="connsiteY4" fmla="*/ 0 h 1563346"/>
              <a:gd name="connsiteX0" fmla="*/ 0 w 3866137"/>
              <a:gd name="connsiteY0" fmla="*/ 0 h 1563346"/>
              <a:gd name="connsiteX1" fmla="*/ 3866137 w 3866137"/>
              <a:gd name="connsiteY1" fmla="*/ 706582 h 1563346"/>
              <a:gd name="connsiteX2" fmla="*/ 1801809 w 3866137"/>
              <a:gd name="connsiteY2" fmla="*/ 1563346 h 1563346"/>
              <a:gd name="connsiteX3" fmla="*/ 0 w 3866137"/>
              <a:gd name="connsiteY3" fmla="*/ 1563346 h 1563346"/>
              <a:gd name="connsiteX4" fmla="*/ 0 w 3866137"/>
              <a:gd name="connsiteY4" fmla="*/ 0 h 1563346"/>
              <a:gd name="connsiteX0" fmla="*/ 0 w 4184792"/>
              <a:gd name="connsiteY0" fmla="*/ 0 h 884473"/>
              <a:gd name="connsiteX1" fmla="*/ 4184792 w 4184792"/>
              <a:gd name="connsiteY1" fmla="*/ 27709 h 884473"/>
              <a:gd name="connsiteX2" fmla="*/ 2120464 w 4184792"/>
              <a:gd name="connsiteY2" fmla="*/ 884473 h 884473"/>
              <a:gd name="connsiteX3" fmla="*/ 318655 w 4184792"/>
              <a:gd name="connsiteY3" fmla="*/ 884473 h 884473"/>
              <a:gd name="connsiteX4" fmla="*/ 0 w 4184792"/>
              <a:gd name="connsiteY4" fmla="*/ 0 h 884473"/>
              <a:gd name="connsiteX0" fmla="*/ 0 w 4184792"/>
              <a:gd name="connsiteY0" fmla="*/ 0 h 1771164"/>
              <a:gd name="connsiteX1" fmla="*/ 4184792 w 4184792"/>
              <a:gd name="connsiteY1" fmla="*/ 27709 h 1771164"/>
              <a:gd name="connsiteX2" fmla="*/ 2120464 w 4184792"/>
              <a:gd name="connsiteY2" fmla="*/ 884473 h 1771164"/>
              <a:gd name="connsiteX3" fmla="*/ 41564 w 4184792"/>
              <a:gd name="connsiteY3" fmla="*/ 1771164 h 1771164"/>
              <a:gd name="connsiteX4" fmla="*/ 0 w 4184792"/>
              <a:gd name="connsiteY4" fmla="*/ 0 h 1771164"/>
              <a:gd name="connsiteX0" fmla="*/ 0 w 4184792"/>
              <a:gd name="connsiteY0" fmla="*/ 0 h 1771164"/>
              <a:gd name="connsiteX1" fmla="*/ 4184792 w 4184792"/>
              <a:gd name="connsiteY1" fmla="*/ 27709 h 1771164"/>
              <a:gd name="connsiteX2" fmla="*/ 2397555 w 4184792"/>
              <a:gd name="connsiteY2" fmla="*/ 1189273 h 1771164"/>
              <a:gd name="connsiteX3" fmla="*/ 41564 w 4184792"/>
              <a:gd name="connsiteY3" fmla="*/ 1771164 h 1771164"/>
              <a:gd name="connsiteX4" fmla="*/ 0 w 4184792"/>
              <a:gd name="connsiteY4" fmla="*/ 0 h 1771164"/>
              <a:gd name="connsiteX0" fmla="*/ 0 w 4184792"/>
              <a:gd name="connsiteY0" fmla="*/ 0 h 1771164"/>
              <a:gd name="connsiteX1" fmla="*/ 4184792 w 4184792"/>
              <a:gd name="connsiteY1" fmla="*/ 27709 h 1771164"/>
              <a:gd name="connsiteX2" fmla="*/ 2397555 w 4184792"/>
              <a:gd name="connsiteY2" fmla="*/ 1189273 h 1771164"/>
              <a:gd name="connsiteX3" fmla="*/ 41564 w 4184792"/>
              <a:gd name="connsiteY3" fmla="*/ 1771164 h 1771164"/>
              <a:gd name="connsiteX4" fmla="*/ 0 w 4184792"/>
              <a:gd name="connsiteY4" fmla="*/ 0 h 1771164"/>
              <a:gd name="connsiteX0" fmla="*/ 0 w 4184792"/>
              <a:gd name="connsiteY0" fmla="*/ 0 h 1771164"/>
              <a:gd name="connsiteX1" fmla="*/ 4184792 w 4184792"/>
              <a:gd name="connsiteY1" fmla="*/ 27709 h 1771164"/>
              <a:gd name="connsiteX2" fmla="*/ 2397555 w 4184792"/>
              <a:gd name="connsiteY2" fmla="*/ 1189273 h 1771164"/>
              <a:gd name="connsiteX3" fmla="*/ 41564 w 4184792"/>
              <a:gd name="connsiteY3" fmla="*/ 1771164 h 1771164"/>
              <a:gd name="connsiteX4" fmla="*/ 0 w 4184792"/>
              <a:gd name="connsiteY4" fmla="*/ 0 h 1771164"/>
              <a:gd name="connsiteX0" fmla="*/ 0 w 4184792"/>
              <a:gd name="connsiteY0" fmla="*/ 0 h 1773978"/>
              <a:gd name="connsiteX1" fmla="*/ 4184792 w 4184792"/>
              <a:gd name="connsiteY1" fmla="*/ 27709 h 1773978"/>
              <a:gd name="connsiteX2" fmla="*/ 2397555 w 4184792"/>
              <a:gd name="connsiteY2" fmla="*/ 1189273 h 1773978"/>
              <a:gd name="connsiteX3" fmla="*/ 41564 w 4184792"/>
              <a:gd name="connsiteY3" fmla="*/ 1771164 h 1773978"/>
              <a:gd name="connsiteX4" fmla="*/ 0 w 4184792"/>
              <a:gd name="connsiteY4" fmla="*/ 0 h 1773978"/>
              <a:gd name="connsiteX0" fmla="*/ 0 w 4184792"/>
              <a:gd name="connsiteY0" fmla="*/ 0 h 1775301"/>
              <a:gd name="connsiteX1" fmla="*/ 4184792 w 4184792"/>
              <a:gd name="connsiteY1" fmla="*/ 27709 h 1775301"/>
              <a:gd name="connsiteX2" fmla="*/ 2397555 w 4184792"/>
              <a:gd name="connsiteY2" fmla="*/ 1189273 h 1775301"/>
              <a:gd name="connsiteX3" fmla="*/ 41564 w 4184792"/>
              <a:gd name="connsiteY3" fmla="*/ 1771164 h 1775301"/>
              <a:gd name="connsiteX4" fmla="*/ 0 w 4184792"/>
              <a:gd name="connsiteY4" fmla="*/ 0 h 1775301"/>
              <a:gd name="connsiteX0" fmla="*/ 0 w 4184792"/>
              <a:gd name="connsiteY0" fmla="*/ 0 h 1776156"/>
              <a:gd name="connsiteX1" fmla="*/ 4184792 w 4184792"/>
              <a:gd name="connsiteY1" fmla="*/ 27709 h 1776156"/>
              <a:gd name="connsiteX2" fmla="*/ 2300573 w 4184792"/>
              <a:gd name="connsiteY2" fmla="*/ 1244691 h 1776156"/>
              <a:gd name="connsiteX3" fmla="*/ 41564 w 4184792"/>
              <a:gd name="connsiteY3" fmla="*/ 1771164 h 1776156"/>
              <a:gd name="connsiteX4" fmla="*/ 0 w 4184792"/>
              <a:gd name="connsiteY4" fmla="*/ 0 h 1776156"/>
              <a:gd name="connsiteX0" fmla="*/ 0 w 4184792"/>
              <a:gd name="connsiteY0" fmla="*/ 0 h 1784314"/>
              <a:gd name="connsiteX1" fmla="*/ 4184792 w 4184792"/>
              <a:gd name="connsiteY1" fmla="*/ 27709 h 1784314"/>
              <a:gd name="connsiteX2" fmla="*/ 2300573 w 4184792"/>
              <a:gd name="connsiteY2" fmla="*/ 1244691 h 1784314"/>
              <a:gd name="connsiteX3" fmla="*/ 41564 w 4184792"/>
              <a:gd name="connsiteY3" fmla="*/ 1771164 h 1784314"/>
              <a:gd name="connsiteX4" fmla="*/ 0 w 4184792"/>
              <a:gd name="connsiteY4" fmla="*/ 0 h 1784314"/>
              <a:gd name="connsiteX0" fmla="*/ 166255 w 4143228"/>
              <a:gd name="connsiteY0" fmla="*/ 0 h 1756605"/>
              <a:gd name="connsiteX1" fmla="*/ 4143228 w 4143228"/>
              <a:gd name="connsiteY1" fmla="*/ 0 h 1756605"/>
              <a:gd name="connsiteX2" fmla="*/ 2259009 w 4143228"/>
              <a:gd name="connsiteY2" fmla="*/ 1216982 h 1756605"/>
              <a:gd name="connsiteX3" fmla="*/ 0 w 4143228"/>
              <a:gd name="connsiteY3" fmla="*/ 1743455 h 1756605"/>
              <a:gd name="connsiteX4" fmla="*/ 166255 w 4143228"/>
              <a:gd name="connsiteY4" fmla="*/ 0 h 1756605"/>
              <a:gd name="connsiteX0" fmla="*/ 1 w 4143228"/>
              <a:gd name="connsiteY0" fmla="*/ 13855 h 1756605"/>
              <a:gd name="connsiteX1" fmla="*/ 4143228 w 4143228"/>
              <a:gd name="connsiteY1" fmla="*/ 0 h 1756605"/>
              <a:gd name="connsiteX2" fmla="*/ 2259009 w 4143228"/>
              <a:gd name="connsiteY2" fmla="*/ 1216982 h 1756605"/>
              <a:gd name="connsiteX3" fmla="*/ 0 w 4143228"/>
              <a:gd name="connsiteY3" fmla="*/ 1743455 h 1756605"/>
              <a:gd name="connsiteX4" fmla="*/ 1 w 4143228"/>
              <a:gd name="connsiteY4" fmla="*/ 13855 h 1756605"/>
              <a:gd name="connsiteX0" fmla="*/ 1 w 4143228"/>
              <a:gd name="connsiteY0" fmla="*/ 13855 h 1755411"/>
              <a:gd name="connsiteX1" fmla="*/ 4143228 w 4143228"/>
              <a:gd name="connsiteY1" fmla="*/ 0 h 1755411"/>
              <a:gd name="connsiteX2" fmla="*/ 2272863 w 4143228"/>
              <a:gd name="connsiteY2" fmla="*/ 1203127 h 1755411"/>
              <a:gd name="connsiteX3" fmla="*/ 0 w 4143228"/>
              <a:gd name="connsiteY3" fmla="*/ 1743455 h 1755411"/>
              <a:gd name="connsiteX4" fmla="*/ 1 w 4143228"/>
              <a:gd name="connsiteY4" fmla="*/ 13855 h 1755411"/>
              <a:gd name="connsiteX0" fmla="*/ 1 w 4143228"/>
              <a:gd name="connsiteY0" fmla="*/ 13855 h 1755411"/>
              <a:gd name="connsiteX1" fmla="*/ 4143228 w 4143228"/>
              <a:gd name="connsiteY1" fmla="*/ 0 h 1755411"/>
              <a:gd name="connsiteX2" fmla="*/ 2272863 w 4143228"/>
              <a:gd name="connsiteY2" fmla="*/ 1203127 h 1755411"/>
              <a:gd name="connsiteX3" fmla="*/ 0 w 4143228"/>
              <a:gd name="connsiteY3" fmla="*/ 1743455 h 1755411"/>
              <a:gd name="connsiteX4" fmla="*/ 1 w 4143228"/>
              <a:gd name="connsiteY4" fmla="*/ 13855 h 1755411"/>
              <a:gd name="connsiteX0" fmla="*/ 1 w 4143228"/>
              <a:gd name="connsiteY0" fmla="*/ 13855 h 1749648"/>
              <a:gd name="connsiteX1" fmla="*/ 4143228 w 4143228"/>
              <a:gd name="connsiteY1" fmla="*/ 0 h 1749648"/>
              <a:gd name="connsiteX2" fmla="*/ 2272863 w 4143228"/>
              <a:gd name="connsiteY2" fmla="*/ 1203127 h 1749648"/>
              <a:gd name="connsiteX3" fmla="*/ 0 w 4143228"/>
              <a:gd name="connsiteY3" fmla="*/ 1743455 h 1749648"/>
              <a:gd name="connsiteX4" fmla="*/ 1 w 4143228"/>
              <a:gd name="connsiteY4" fmla="*/ 13855 h 1749648"/>
              <a:gd name="connsiteX0" fmla="*/ 1 w 4143228"/>
              <a:gd name="connsiteY0" fmla="*/ 6598 h 1742391"/>
              <a:gd name="connsiteX1" fmla="*/ 4143228 w 4143228"/>
              <a:gd name="connsiteY1" fmla="*/ 0 h 1742391"/>
              <a:gd name="connsiteX2" fmla="*/ 2272863 w 4143228"/>
              <a:gd name="connsiteY2" fmla="*/ 1195870 h 1742391"/>
              <a:gd name="connsiteX3" fmla="*/ 0 w 4143228"/>
              <a:gd name="connsiteY3" fmla="*/ 1736198 h 1742391"/>
              <a:gd name="connsiteX4" fmla="*/ 1 w 4143228"/>
              <a:gd name="connsiteY4" fmla="*/ 6598 h 1742391"/>
              <a:gd name="connsiteX0" fmla="*/ 0 w 4150484"/>
              <a:gd name="connsiteY0" fmla="*/ 0 h 1750307"/>
              <a:gd name="connsiteX1" fmla="*/ 4150484 w 4150484"/>
              <a:gd name="connsiteY1" fmla="*/ 7916 h 1750307"/>
              <a:gd name="connsiteX2" fmla="*/ 2280119 w 4150484"/>
              <a:gd name="connsiteY2" fmla="*/ 1203786 h 1750307"/>
              <a:gd name="connsiteX3" fmla="*/ 7256 w 4150484"/>
              <a:gd name="connsiteY3" fmla="*/ 1744114 h 1750307"/>
              <a:gd name="connsiteX4" fmla="*/ 0 w 4150484"/>
              <a:gd name="connsiteY4" fmla="*/ 0 h 1750307"/>
              <a:gd name="connsiteX0" fmla="*/ 0 w 4150484"/>
              <a:gd name="connsiteY0" fmla="*/ 0 h 1750307"/>
              <a:gd name="connsiteX1" fmla="*/ 4150484 w 4150484"/>
              <a:gd name="connsiteY1" fmla="*/ 659 h 1750307"/>
              <a:gd name="connsiteX2" fmla="*/ 2280119 w 4150484"/>
              <a:gd name="connsiteY2" fmla="*/ 1203786 h 1750307"/>
              <a:gd name="connsiteX3" fmla="*/ 7256 w 4150484"/>
              <a:gd name="connsiteY3" fmla="*/ 1744114 h 1750307"/>
              <a:gd name="connsiteX4" fmla="*/ 0 w 4150484"/>
              <a:gd name="connsiteY4" fmla="*/ 0 h 1750307"/>
              <a:gd name="connsiteX0" fmla="*/ 0 w 3969055"/>
              <a:gd name="connsiteY0" fmla="*/ 0 h 1750307"/>
              <a:gd name="connsiteX1" fmla="*/ 3969055 w 3969055"/>
              <a:gd name="connsiteY1" fmla="*/ 659 h 1750307"/>
              <a:gd name="connsiteX2" fmla="*/ 2280119 w 3969055"/>
              <a:gd name="connsiteY2" fmla="*/ 1203786 h 1750307"/>
              <a:gd name="connsiteX3" fmla="*/ 7256 w 3969055"/>
              <a:gd name="connsiteY3" fmla="*/ 1744114 h 1750307"/>
              <a:gd name="connsiteX4" fmla="*/ 0 w 3969055"/>
              <a:gd name="connsiteY4" fmla="*/ 0 h 1750307"/>
              <a:gd name="connsiteX0" fmla="*/ 0 w 4150484"/>
              <a:gd name="connsiteY0" fmla="*/ 0 h 1750307"/>
              <a:gd name="connsiteX1" fmla="*/ 4150484 w 4150484"/>
              <a:gd name="connsiteY1" fmla="*/ 15173 h 1750307"/>
              <a:gd name="connsiteX2" fmla="*/ 2280119 w 4150484"/>
              <a:gd name="connsiteY2" fmla="*/ 1203786 h 1750307"/>
              <a:gd name="connsiteX3" fmla="*/ 7256 w 4150484"/>
              <a:gd name="connsiteY3" fmla="*/ 1744114 h 1750307"/>
              <a:gd name="connsiteX4" fmla="*/ 0 w 4150484"/>
              <a:gd name="connsiteY4" fmla="*/ 0 h 1750307"/>
              <a:gd name="connsiteX0" fmla="*/ 0 w 4150484"/>
              <a:gd name="connsiteY0" fmla="*/ 0 h 1673678"/>
              <a:gd name="connsiteX1" fmla="*/ 4150484 w 4150484"/>
              <a:gd name="connsiteY1" fmla="*/ 15173 h 1673678"/>
              <a:gd name="connsiteX2" fmla="*/ 2280119 w 4150484"/>
              <a:gd name="connsiteY2" fmla="*/ 1203786 h 1673678"/>
              <a:gd name="connsiteX3" fmla="*/ 7256 w 4150484"/>
              <a:gd name="connsiteY3" fmla="*/ 1664285 h 1673678"/>
              <a:gd name="connsiteX4" fmla="*/ 0 w 4150484"/>
              <a:gd name="connsiteY4" fmla="*/ 0 h 1673678"/>
              <a:gd name="connsiteX0" fmla="*/ 1 w 4150485"/>
              <a:gd name="connsiteY0" fmla="*/ 0 h 1722182"/>
              <a:gd name="connsiteX1" fmla="*/ 4150485 w 4150485"/>
              <a:gd name="connsiteY1" fmla="*/ 15173 h 1722182"/>
              <a:gd name="connsiteX2" fmla="*/ 2280120 w 4150485"/>
              <a:gd name="connsiteY2" fmla="*/ 1203786 h 1722182"/>
              <a:gd name="connsiteX3" fmla="*/ 0 w 4150485"/>
              <a:gd name="connsiteY3" fmla="*/ 1715085 h 1722182"/>
              <a:gd name="connsiteX4" fmla="*/ 1 w 4150485"/>
              <a:gd name="connsiteY4" fmla="*/ 0 h 1722182"/>
              <a:gd name="connsiteX0" fmla="*/ 1 w 4150485"/>
              <a:gd name="connsiteY0" fmla="*/ 0 h 1720411"/>
              <a:gd name="connsiteX1" fmla="*/ 4150485 w 4150485"/>
              <a:gd name="connsiteY1" fmla="*/ 15173 h 1720411"/>
              <a:gd name="connsiteX2" fmla="*/ 2222062 w 4150485"/>
              <a:gd name="connsiteY2" fmla="*/ 1138472 h 1720411"/>
              <a:gd name="connsiteX3" fmla="*/ 0 w 4150485"/>
              <a:gd name="connsiteY3" fmla="*/ 1715085 h 1720411"/>
              <a:gd name="connsiteX4" fmla="*/ 1 w 4150485"/>
              <a:gd name="connsiteY4" fmla="*/ 0 h 1720411"/>
              <a:gd name="connsiteX0" fmla="*/ 1 w 4150485"/>
              <a:gd name="connsiteY0" fmla="*/ 0 h 1721483"/>
              <a:gd name="connsiteX1" fmla="*/ 4150485 w 4150485"/>
              <a:gd name="connsiteY1" fmla="*/ 15173 h 1721483"/>
              <a:gd name="connsiteX2" fmla="*/ 2323662 w 4150485"/>
              <a:gd name="connsiteY2" fmla="*/ 1182015 h 1721483"/>
              <a:gd name="connsiteX3" fmla="*/ 0 w 4150485"/>
              <a:gd name="connsiteY3" fmla="*/ 1715085 h 1721483"/>
              <a:gd name="connsiteX4" fmla="*/ 1 w 4150485"/>
              <a:gd name="connsiteY4" fmla="*/ 0 h 1721483"/>
              <a:gd name="connsiteX0" fmla="*/ 1 w 4150485"/>
              <a:gd name="connsiteY0" fmla="*/ 0 h 1720439"/>
              <a:gd name="connsiteX1" fmla="*/ 4150485 w 4150485"/>
              <a:gd name="connsiteY1" fmla="*/ 15173 h 1720439"/>
              <a:gd name="connsiteX2" fmla="*/ 2323662 w 4150485"/>
              <a:gd name="connsiteY2" fmla="*/ 1182015 h 1720439"/>
              <a:gd name="connsiteX3" fmla="*/ 0 w 4150485"/>
              <a:gd name="connsiteY3" fmla="*/ 1715085 h 1720439"/>
              <a:gd name="connsiteX4" fmla="*/ 1 w 4150485"/>
              <a:gd name="connsiteY4" fmla="*/ 0 h 1720439"/>
              <a:gd name="connsiteX0" fmla="*/ 1 w 4150485"/>
              <a:gd name="connsiteY0" fmla="*/ 0 h 1722151"/>
              <a:gd name="connsiteX1" fmla="*/ 4150485 w 4150485"/>
              <a:gd name="connsiteY1" fmla="*/ 15173 h 1722151"/>
              <a:gd name="connsiteX2" fmla="*/ 2323662 w 4150485"/>
              <a:gd name="connsiteY2" fmla="*/ 1182015 h 1722151"/>
              <a:gd name="connsiteX3" fmla="*/ 0 w 4150485"/>
              <a:gd name="connsiteY3" fmla="*/ 1715085 h 1722151"/>
              <a:gd name="connsiteX4" fmla="*/ 1 w 4150485"/>
              <a:gd name="connsiteY4" fmla="*/ 0 h 1722151"/>
              <a:gd name="connsiteX0" fmla="*/ 1 w 4150485"/>
              <a:gd name="connsiteY0" fmla="*/ 0 h 1718626"/>
              <a:gd name="connsiteX1" fmla="*/ 4150485 w 4150485"/>
              <a:gd name="connsiteY1" fmla="*/ 15173 h 1718626"/>
              <a:gd name="connsiteX2" fmla="*/ 2323662 w 4150485"/>
              <a:gd name="connsiteY2" fmla="*/ 1182015 h 1718626"/>
              <a:gd name="connsiteX3" fmla="*/ 0 w 4150485"/>
              <a:gd name="connsiteY3" fmla="*/ 1715085 h 1718626"/>
              <a:gd name="connsiteX4" fmla="*/ 1 w 4150485"/>
              <a:gd name="connsiteY4" fmla="*/ 0 h 1718626"/>
              <a:gd name="connsiteX0" fmla="*/ 1 w 4150485"/>
              <a:gd name="connsiteY0" fmla="*/ 0 h 1718626"/>
              <a:gd name="connsiteX1" fmla="*/ 4150485 w 4150485"/>
              <a:gd name="connsiteY1" fmla="*/ 15173 h 1718626"/>
              <a:gd name="connsiteX2" fmla="*/ 2323662 w 4150485"/>
              <a:gd name="connsiteY2" fmla="*/ 1182015 h 1718626"/>
              <a:gd name="connsiteX3" fmla="*/ 0 w 4150485"/>
              <a:gd name="connsiteY3" fmla="*/ 1715085 h 1718626"/>
              <a:gd name="connsiteX4" fmla="*/ 1 w 4150485"/>
              <a:gd name="connsiteY4" fmla="*/ 0 h 1718626"/>
              <a:gd name="connsiteX0" fmla="*/ 1 w 4172256"/>
              <a:gd name="connsiteY0" fmla="*/ 0 h 1718626"/>
              <a:gd name="connsiteX1" fmla="*/ 4172256 w 4172256"/>
              <a:gd name="connsiteY1" fmla="*/ 659 h 1718626"/>
              <a:gd name="connsiteX2" fmla="*/ 2323662 w 4172256"/>
              <a:gd name="connsiteY2" fmla="*/ 1182015 h 1718626"/>
              <a:gd name="connsiteX3" fmla="*/ 0 w 4172256"/>
              <a:gd name="connsiteY3" fmla="*/ 1715085 h 1718626"/>
              <a:gd name="connsiteX4" fmla="*/ 1 w 4172256"/>
              <a:gd name="connsiteY4" fmla="*/ 0 h 1718626"/>
              <a:gd name="connsiteX0" fmla="*/ 1 w 4172256"/>
              <a:gd name="connsiteY0" fmla="*/ 0 h 1715085"/>
              <a:gd name="connsiteX1" fmla="*/ 4172256 w 4172256"/>
              <a:gd name="connsiteY1" fmla="*/ 659 h 1715085"/>
              <a:gd name="connsiteX2" fmla="*/ 0 w 4172256"/>
              <a:gd name="connsiteY2" fmla="*/ 1715085 h 1715085"/>
              <a:gd name="connsiteX3" fmla="*/ 1 w 4172256"/>
              <a:gd name="connsiteY3" fmla="*/ 0 h 1715085"/>
              <a:gd name="connsiteX0" fmla="*/ 1 w 3983570"/>
              <a:gd name="connsiteY0" fmla="*/ 6598 h 1721683"/>
              <a:gd name="connsiteX1" fmla="*/ 3983570 w 3983570"/>
              <a:gd name="connsiteY1" fmla="*/ 0 h 1721683"/>
              <a:gd name="connsiteX2" fmla="*/ 0 w 3983570"/>
              <a:gd name="connsiteY2" fmla="*/ 1721683 h 1721683"/>
              <a:gd name="connsiteX3" fmla="*/ 1 w 3983570"/>
              <a:gd name="connsiteY3" fmla="*/ 6598 h 1721683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15085"/>
              <a:gd name="connsiteX1" fmla="*/ 4150484 w 4150484"/>
              <a:gd name="connsiteY1" fmla="*/ 659 h 1715085"/>
              <a:gd name="connsiteX2" fmla="*/ 0 w 4150484"/>
              <a:gd name="connsiteY2" fmla="*/ 1715085 h 1715085"/>
              <a:gd name="connsiteX3" fmla="*/ 1 w 4150484"/>
              <a:gd name="connsiteY3" fmla="*/ 0 h 1715085"/>
              <a:gd name="connsiteX0" fmla="*/ 1 w 4150484"/>
              <a:gd name="connsiteY0" fmla="*/ 0 h 1796848"/>
              <a:gd name="connsiteX1" fmla="*/ 4150484 w 4150484"/>
              <a:gd name="connsiteY1" fmla="*/ 659 h 1796848"/>
              <a:gd name="connsiteX2" fmla="*/ 0 w 4150484"/>
              <a:gd name="connsiteY2" fmla="*/ 1796848 h 1796848"/>
              <a:gd name="connsiteX3" fmla="*/ 1 w 4150484"/>
              <a:gd name="connsiteY3" fmla="*/ 0 h 1796848"/>
              <a:gd name="connsiteX0" fmla="*/ 1 w 4150484"/>
              <a:gd name="connsiteY0" fmla="*/ 0 h 1796848"/>
              <a:gd name="connsiteX1" fmla="*/ 4150484 w 4150484"/>
              <a:gd name="connsiteY1" fmla="*/ 659 h 1796848"/>
              <a:gd name="connsiteX2" fmla="*/ 0 w 4150484"/>
              <a:gd name="connsiteY2" fmla="*/ 1796848 h 1796848"/>
              <a:gd name="connsiteX3" fmla="*/ 1 w 4150484"/>
              <a:gd name="connsiteY3" fmla="*/ 0 h 1796848"/>
              <a:gd name="connsiteX0" fmla="*/ 1 w 4150484"/>
              <a:gd name="connsiteY0" fmla="*/ 0 h 1796848"/>
              <a:gd name="connsiteX1" fmla="*/ 4150484 w 4150484"/>
              <a:gd name="connsiteY1" fmla="*/ 659 h 1796848"/>
              <a:gd name="connsiteX2" fmla="*/ 0 w 4150484"/>
              <a:gd name="connsiteY2" fmla="*/ 1796848 h 1796848"/>
              <a:gd name="connsiteX3" fmla="*/ 1 w 4150484"/>
              <a:gd name="connsiteY3" fmla="*/ 0 h 179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0484" h="1796848">
                <a:moveTo>
                  <a:pt x="1" y="0"/>
                </a:moveTo>
                <a:lnTo>
                  <a:pt x="4150484" y="659"/>
                </a:lnTo>
                <a:cubicBezTo>
                  <a:pt x="3221570" y="1099306"/>
                  <a:pt x="1168268" y="1633431"/>
                  <a:pt x="0" y="1796848"/>
                </a:cubicBezTo>
                <a:cubicBezTo>
                  <a:pt x="0" y="1220315"/>
                  <a:pt x="1" y="576533"/>
                  <a:pt x="1" y="0"/>
                </a:cubicBezTo>
                <a:close/>
              </a:path>
            </a:pathLst>
          </a:custGeom>
          <a:solidFill>
            <a:srgbClr val="F9A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26" y="74141"/>
            <a:ext cx="2026135" cy="13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9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rgbClr val="FFFFFF"/>
          </a:solidFill>
          <a:latin typeface="Segoe UI"/>
          <a:ea typeface="+mj-ea"/>
          <a:cs typeface="Segoe U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4"/>
        </a:buBlip>
        <a:defRPr sz="3200" kern="1200">
          <a:solidFill>
            <a:srgbClr val="FFFFFF"/>
          </a:solidFill>
          <a:latin typeface="Segoe UI"/>
          <a:ea typeface="+mn-ea"/>
          <a:cs typeface="Segoe UI"/>
        </a:defRPr>
      </a:lvl1pPr>
      <a:lvl2pPr marL="742950" indent="-285750" algn="l" defTabSz="457200" rtl="0" eaLnBrk="1" latinLnBrk="0" hangingPunct="1">
        <a:spcBef>
          <a:spcPct val="20000"/>
        </a:spcBef>
        <a:buSzPct val="50000"/>
        <a:buFontTx/>
        <a:buBlip>
          <a:blip r:embed="rId5"/>
        </a:buBlip>
        <a:defRPr sz="2800" kern="1200">
          <a:solidFill>
            <a:srgbClr val="FFFFFF"/>
          </a:solidFill>
          <a:latin typeface="Segoe UI"/>
          <a:ea typeface="+mn-ea"/>
          <a:cs typeface="Segoe UI"/>
        </a:defRPr>
      </a:lvl2pPr>
      <a:lvl3pPr marL="1143000" indent="-228600" algn="l" defTabSz="457200" rtl="0" eaLnBrk="1" latinLnBrk="0" hangingPunct="1">
        <a:spcBef>
          <a:spcPct val="20000"/>
        </a:spcBef>
        <a:buSzPct val="80000"/>
        <a:buFontTx/>
        <a:buBlip>
          <a:blip r:embed="rId6"/>
        </a:buBlip>
        <a:defRPr sz="2400" kern="1200">
          <a:solidFill>
            <a:srgbClr val="FFFFFF"/>
          </a:solidFill>
          <a:latin typeface="Segoe UI"/>
          <a:ea typeface="+mn-ea"/>
          <a:cs typeface="Segoe UI"/>
        </a:defRPr>
      </a:lvl3pPr>
      <a:lvl4pPr marL="1600200" indent="-228600" algn="l" defTabSz="457200" rtl="0" eaLnBrk="1" latinLnBrk="0" hangingPunct="1">
        <a:spcBef>
          <a:spcPct val="20000"/>
        </a:spcBef>
        <a:buSzPct val="70000"/>
        <a:buFontTx/>
        <a:buBlip>
          <a:blip r:embed="rId7"/>
        </a:buBlip>
        <a:defRPr sz="2000" kern="1200">
          <a:solidFill>
            <a:srgbClr val="FFFFFF"/>
          </a:solidFill>
          <a:latin typeface="Segoe UI"/>
          <a:ea typeface="+mn-ea"/>
          <a:cs typeface="Segoe UI"/>
        </a:defRPr>
      </a:lvl4pPr>
      <a:lvl5pPr marL="2057400" indent="-228600" algn="l" defTabSz="457200" rtl="0" eaLnBrk="1" latinLnBrk="0" hangingPunct="1">
        <a:spcBef>
          <a:spcPct val="20000"/>
        </a:spcBef>
        <a:buSzPct val="50000"/>
        <a:buFontTx/>
        <a:buBlip>
          <a:blip r:embed="rId8"/>
        </a:buBlip>
        <a:defRPr sz="2000" kern="1200">
          <a:solidFill>
            <a:srgbClr val="FFFFFF"/>
          </a:solidFill>
          <a:latin typeface="Segoe UI"/>
          <a:ea typeface="+mn-ea"/>
          <a:cs typeface="Segoe U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tm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1571" y="1302634"/>
            <a:ext cx="7147919" cy="2068945"/>
          </a:xfrm>
        </p:spPr>
        <p:txBody>
          <a:bodyPr/>
          <a:lstStyle/>
          <a:p>
            <a:r>
              <a:rPr lang="fr-FR" sz="3200" dirty="0"/>
              <a:t>Outils et accompagnements que pourrait proposer Atmo Normandie en complément des acteurs institutionnels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231603" y="3557702"/>
            <a:ext cx="7303572" cy="694258"/>
          </a:xfrm>
        </p:spPr>
        <p:txBody>
          <a:bodyPr>
            <a:noAutofit/>
          </a:bodyPr>
          <a:lstStyle/>
          <a:p>
            <a:r>
              <a:rPr lang="fr-FR" sz="2000" dirty="0" smtClean="0"/>
              <a:t>Thème : la surveillance de la qualité de l’air dans les établissements recevant du public</a:t>
            </a:r>
            <a:endParaRPr lang="fr-FR" sz="20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6750754" y="6106925"/>
            <a:ext cx="2133600" cy="365125"/>
          </a:xfrm>
        </p:spPr>
        <p:txBody>
          <a:bodyPr/>
          <a:lstStyle/>
          <a:p>
            <a:r>
              <a:rPr lang="fr-FR" sz="1600" dirty="0" smtClean="0"/>
              <a:t>16/02/2018</a:t>
            </a:r>
            <a:endParaRPr lang="fr-FR" sz="16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6D575-E7C0-4246-B7CD-655A6D302E32}" type="slidenum">
              <a:rPr lang="fr-FR" smtClean="0"/>
              <a:pPr/>
              <a:t>1</a:t>
            </a:fld>
            <a:endParaRPr lang="fr-FR" dirty="0" smtClean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Marta DOMINIK-SEGUE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1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685800" y="767563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latin typeface="+mn-lt"/>
              </a:rPr>
              <a:t>Outils informatisés</a:t>
            </a:r>
            <a:endParaRPr lang="fr-FR" sz="4000" dirty="0" smtClean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157980" y="1589782"/>
            <a:ext cx="7447005" cy="144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Blip>
                <a:blip r:embed="rId2"/>
              </a:buBlip>
            </a:pPr>
            <a:r>
              <a:rPr lang="fr-FR" sz="2000" dirty="0" smtClean="0">
                <a:latin typeface="+mn-lt"/>
              </a:rPr>
              <a:t>Quel besoin ?</a:t>
            </a:r>
          </a:p>
          <a:p>
            <a:pPr marL="457200" indent="-457200" algn="l">
              <a:lnSpc>
                <a:spcPct val="150000"/>
              </a:lnSpc>
              <a:buBlip>
                <a:blip r:embed="rId2"/>
              </a:buBlip>
            </a:pPr>
            <a:r>
              <a:rPr lang="fr-FR" sz="2000" dirty="0" smtClean="0">
                <a:latin typeface="+mn-lt"/>
                <a:sym typeface="Wingdings" panose="05000000000000000000" pitchFamily="2" charset="2"/>
              </a:rPr>
              <a:t>Quelle dimension ?</a:t>
            </a:r>
          </a:p>
          <a:p>
            <a:pPr marL="457200" indent="-457200" algn="l">
              <a:lnSpc>
                <a:spcPct val="150000"/>
              </a:lnSpc>
              <a:buBlip>
                <a:blip r:embed="rId2"/>
              </a:buBlip>
            </a:pPr>
            <a:r>
              <a:rPr lang="fr-FR" sz="2000" dirty="0" smtClean="0">
                <a:latin typeface="+mn-lt"/>
                <a:sym typeface="Wingdings" panose="05000000000000000000" pitchFamily="2" charset="2"/>
              </a:rPr>
              <a:t>Quels objectifs ?</a:t>
            </a:r>
          </a:p>
          <a:p>
            <a:pPr marL="457200" indent="-457200" algn="l">
              <a:lnSpc>
                <a:spcPct val="150000"/>
              </a:lnSpc>
              <a:buBlip>
                <a:blip r:embed="rId2"/>
              </a:buBlip>
            </a:pPr>
            <a:endParaRPr lang="fr-FR" sz="100" dirty="0" smtClean="0">
              <a:latin typeface="+mn-lt"/>
            </a:endParaRPr>
          </a:p>
          <a:p>
            <a:pPr marL="914400" lvl="1" indent="-457200">
              <a:lnSpc>
                <a:spcPct val="150000"/>
              </a:lnSpc>
              <a:buBlip>
                <a:blip r:embed="rId2"/>
              </a:buBlip>
            </a:pPr>
            <a:endParaRPr lang="fr-FR" sz="100" i="1" dirty="0"/>
          </a:p>
          <a:p>
            <a:pPr marL="914400" lvl="1" indent="-457200">
              <a:lnSpc>
                <a:spcPct val="150000"/>
              </a:lnSpc>
              <a:buBlip>
                <a:blip r:embed="rId2"/>
              </a:buBlip>
            </a:pPr>
            <a:endParaRPr lang="fr-FR" sz="100" i="1" dirty="0" smtClean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3C80A-6415-4C38-92FD-57B32EC971FC}" type="slidenum">
              <a:rPr lang="fr-FR" smtClean="0"/>
              <a:t>10</a:t>
            </a:fld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3920003" y="2422357"/>
            <a:ext cx="5045165" cy="2847993"/>
            <a:chOff x="1576251" y="3206105"/>
            <a:chExt cx="5045165" cy="2847993"/>
          </a:xfrm>
        </p:grpSpPr>
        <p:pic>
          <p:nvPicPr>
            <p:cNvPr id="3" name="Image 2" descr="Cacoo : Créez des schémas en ligne et collaborez en temps ...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6251" y="3206105"/>
              <a:ext cx="5045165" cy="28479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Image 9" descr="Guide_pratique_QAI_ecoles_et_creches_2015.pdf - Adobe Acrobat Reader DC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41545" y="3857445"/>
              <a:ext cx="2353376" cy="13979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83284" y="3919460"/>
            <a:ext cx="2818784" cy="553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sym typeface="Wingdings" panose="05000000000000000000" pitchFamily="2" charset="2"/>
              </a:rPr>
              <a:t>Espace collaboratif ?</a:t>
            </a:r>
          </a:p>
        </p:txBody>
      </p:sp>
    </p:spTree>
    <p:extLst>
      <p:ext uri="{BB962C8B-B14F-4D97-AF65-F5344CB8AC3E}">
        <p14:creationId xmlns:p14="http://schemas.microsoft.com/office/powerpoint/2010/main" val="31380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C74589-85CD-4443-B7EC-B279D0D08B6F}" type="datetime1">
              <a:rPr lang="fr-FR" smtClean="0"/>
              <a:t>15/02/2018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6D575-E7C0-4246-B7CD-655A6D302E3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4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685800" y="767563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latin typeface="+mn-lt"/>
              </a:rPr>
              <a:t>Accompagnement</a:t>
            </a:r>
            <a:endParaRPr lang="fr-FR" sz="2800" i="1" dirty="0" smtClean="0"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12293" y="1460207"/>
            <a:ext cx="6714688" cy="1067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Blip>
                <a:blip r:embed="rId2"/>
              </a:buBlip>
            </a:pPr>
            <a:r>
              <a:rPr lang="fr-FR" sz="2000" dirty="0" smtClean="0">
                <a:latin typeface="+mn-lt"/>
              </a:rPr>
              <a:t>Sensibilisation &amp; formations</a:t>
            </a:r>
            <a:endParaRPr lang="fr-FR" sz="2100" i="1" dirty="0">
              <a:latin typeface="+mn-lt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040" y="285406"/>
            <a:ext cx="2144203" cy="189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3C80A-6415-4C38-92FD-57B32EC971FC}" type="slidenum">
              <a:rPr lang="fr-FR" smtClean="0"/>
              <a:t>2</a:t>
            </a:fld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811">
            <a:off x="2245888" y="2877621"/>
            <a:ext cx="4479399" cy="3307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27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685800" y="767563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latin typeface="+mn-lt"/>
              </a:rPr>
              <a:t>Accompagnement</a:t>
            </a:r>
            <a:endParaRPr lang="fr-FR" sz="2800" i="1" dirty="0" smtClean="0"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9552" y="1875857"/>
            <a:ext cx="6714688" cy="130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Blip>
                <a:blip r:embed="rId2"/>
              </a:buBlip>
            </a:pPr>
            <a:r>
              <a:rPr lang="fr-FR" sz="2000" dirty="0" smtClean="0">
                <a:latin typeface="+mn-lt"/>
              </a:rPr>
              <a:t>Expertise et analyse des données, des résultats de mesures, </a:t>
            </a:r>
            <a:r>
              <a:rPr lang="fr-FR" sz="2000" dirty="0" smtClean="0">
                <a:latin typeface="+mn-lt"/>
              </a:rPr>
              <a:t>mesures </a:t>
            </a:r>
            <a:r>
              <a:rPr lang="fr-FR" sz="2000" dirty="0" smtClean="0">
                <a:latin typeface="+mn-lt"/>
              </a:rPr>
              <a:t>le cas échéant</a:t>
            </a:r>
            <a:endParaRPr lang="fr-FR" sz="100" dirty="0" smtClean="0">
              <a:latin typeface="+mn-lt"/>
            </a:endParaRPr>
          </a:p>
          <a:p>
            <a:pPr lvl="1">
              <a:lnSpc>
                <a:spcPct val="150000"/>
              </a:lnSpc>
            </a:pPr>
            <a:endParaRPr lang="fr-FR" sz="100" dirty="0" smtClean="0">
              <a:latin typeface="+mn-lt"/>
            </a:endParaRPr>
          </a:p>
          <a:p>
            <a:pPr marL="914400" lvl="1" indent="-457200">
              <a:lnSpc>
                <a:spcPct val="150000"/>
              </a:lnSpc>
              <a:buBlip>
                <a:blip r:embed="rId2"/>
              </a:buBlip>
            </a:pPr>
            <a:endParaRPr lang="fr-FR" sz="100" i="1" dirty="0"/>
          </a:p>
          <a:p>
            <a:pPr marL="914400" lvl="1" indent="-457200">
              <a:lnSpc>
                <a:spcPct val="150000"/>
              </a:lnSpc>
              <a:buBlip>
                <a:blip r:embed="rId2"/>
              </a:buBlip>
            </a:pPr>
            <a:endParaRPr lang="fr-FR" sz="100" i="1" dirty="0" smtClean="0">
              <a:latin typeface="+mn-lt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040" y="285406"/>
            <a:ext cx="2144203" cy="189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3C80A-6415-4C38-92FD-57B32EC971FC}" type="slidenum">
              <a:rPr lang="fr-FR" smtClean="0"/>
              <a:t>3</a:t>
            </a:fld>
            <a:endParaRPr lang="fr-FR"/>
          </a:p>
        </p:txBody>
      </p:sp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33" y="3185161"/>
            <a:ext cx="2758439" cy="275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9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685800" y="561858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latin typeface="+mn-lt"/>
              </a:rPr>
              <a:t>Accompagnement</a:t>
            </a:r>
            <a:endParaRPr lang="fr-FR" sz="2800" i="1" dirty="0" smtClean="0"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84076" y="1185136"/>
            <a:ext cx="6714688" cy="77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Blip>
                <a:blip r:embed="rId2"/>
              </a:buBlip>
            </a:pPr>
            <a:r>
              <a:rPr lang="fr-FR" sz="2000" dirty="0" smtClean="0">
                <a:latin typeface="+mn-lt"/>
              </a:rPr>
              <a:t>Prêt des appareils de mesures / vérification</a:t>
            </a:r>
            <a:endParaRPr lang="fr-FR" sz="100" dirty="0" smtClean="0">
              <a:latin typeface="+mn-lt"/>
            </a:endParaRPr>
          </a:p>
          <a:p>
            <a:pPr lvl="1">
              <a:lnSpc>
                <a:spcPct val="150000"/>
              </a:lnSpc>
            </a:pPr>
            <a:endParaRPr lang="fr-FR" sz="100" dirty="0" smtClean="0">
              <a:latin typeface="+mn-lt"/>
            </a:endParaRPr>
          </a:p>
          <a:p>
            <a:pPr marL="914400" lvl="1" indent="-457200">
              <a:lnSpc>
                <a:spcPct val="150000"/>
              </a:lnSpc>
              <a:buBlip>
                <a:blip r:embed="rId2"/>
              </a:buBlip>
            </a:pPr>
            <a:endParaRPr lang="fr-FR" sz="100" i="1" dirty="0"/>
          </a:p>
          <a:p>
            <a:pPr marL="914400" lvl="1" indent="-457200">
              <a:lnSpc>
                <a:spcPct val="150000"/>
              </a:lnSpc>
              <a:buBlip>
                <a:blip r:embed="rId2"/>
              </a:buBlip>
            </a:pPr>
            <a:endParaRPr lang="fr-FR" sz="100" i="1" dirty="0" smtClean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3C80A-6415-4C38-92FD-57B32EC971FC}" type="slidenum">
              <a:rPr lang="fr-FR" smtClean="0"/>
              <a:t>4</a:t>
            </a:fld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355" y="1843474"/>
            <a:ext cx="4754253" cy="1833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93" y="2723810"/>
            <a:ext cx="2108503" cy="36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620" y="3810555"/>
            <a:ext cx="5627493" cy="2816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7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685800" y="767563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latin typeface="+mn-lt"/>
              </a:rPr>
              <a:t>Accompagnement</a:t>
            </a:r>
            <a:endParaRPr lang="fr-FR" sz="2800" i="1" dirty="0" smtClean="0"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349373" y="1410374"/>
            <a:ext cx="6714688" cy="2303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Blip>
                <a:blip r:embed="rId2"/>
              </a:buBlip>
            </a:pPr>
            <a:r>
              <a:rPr lang="fr-FR" sz="2000" dirty="0" smtClean="0">
                <a:latin typeface="+mn-lt"/>
              </a:rPr>
              <a:t>Mise à disposition des kits de mesures </a:t>
            </a:r>
            <a:r>
              <a:rPr lang="fr-FR" sz="2000" dirty="0" smtClean="0">
                <a:latin typeface="+mn-lt"/>
                <a:sym typeface="Wingdings" panose="05000000000000000000" pitchFamily="2" charset="2"/>
              </a:rPr>
              <a:t> formation </a:t>
            </a:r>
            <a:r>
              <a:rPr lang="fr-FR" sz="2000" dirty="0">
                <a:latin typeface="+mn-lt"/>
                <a:sym typeface="Wingdings" panose="05000000000000000000" pitchFamily="2" charset="2"/>
              </a:rPr>
              <a:t>à</a:t>
            </a:r>
            <a:r>
              <a:rPr lang="fr-FR" sz="2000" dirty="0" smtClean="0">
                <a:latin typeface="+mn-lt"/>
                <a:sym typeface="Wingdings" panose="05000000000000000000" pitchFamily="2" charset="2"/>
              </a:rPr>
              <a:t> leur utilisation</a:t>
            </a:r>
          </a:p>
          <a:p>
            <a:pPr marL="457200" indent="-457200" algn="l">
              <a:lnSpc>
                <a:spcPct val="150000"/>
              </a:lnSpc>
              <a:buBlip>
                <a:blip r:embed="rId2"/>
              </a:buBlip>
            </a:pPr>
            <a:endParaRPr lang="fr-FR" sz="100" dirty="0" smtClean="0">
              <a:latin typeface="+mn-lt"/>
            </a:endParaRPr>
          </a:p>
          <a:p>
            <a:pPr marL="914400" lvl="1" indent="-457200">
              <a:lnSpc>
                <a:spcPct val="150000"/>
              </a:lnSpc>
              <a:buBlip>
                <a:blip r:embed="rId2"/>
              </a:buBlip>
            </a:pPr>
            <a:endParaRPr lang="fr-FR" sz="100" i="1" dirty="0"/>
          </a:p>
          <a:p>
            <a:pPr marL="914400" lvl="1" indent="-457200">
              <a:lnSpc>
                <a:spcPct val="150000"/>
              </a:lnSpc>
              <a:buBlip>
                <a:blip r:embed="rId2"/>
              </a:buBlip>
            </a:pPr>
            <a:endParaRPr lang="fr-FR" sz="100" i="1" dirty="0" smtClean="0">
              <a:latin typeface="+mn-lt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040" y="285406"/>
            <a:ext cx="2144203" cy="189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3C80A-6415-4C38-92FD-57B32EC971FC}" type="slidenum">
              <a:rPr lang="fr-FR" smtClean="0"/>
              <a:t>5</a:t>
            </a:fld>
            <a:endParaRPr lang="fr-FR"/>
          </a:p>
        </p:txBody>
      </p:sp>
      <p:sp>
        <p:nvSpPr>
          <p:cNvPr id="3" name="Flèche courbée vers la droite 2"/>
          <p:cNvSpPr/>
          <p:nvPr/>
        </p:nvSpPr>
        <p:spPr>
          <a:xfrm rot="21411611">
            <a:off x="404804" y="2420220"/>
            <a:ext cx="731520" cy="1216152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38727" y="3344966"/>
            <a:ext cx="6525334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Dans le but de lancer une démarche d’autodiagnostic</a:t>
            </a:r>
            <a:endParaRPr lang="fr-FR" sz="20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44" y="3922711"/>
            <a:ext cx="1962150" cy="261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46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685800" y="767563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latin typeface="+mn-lt"/>
              </a:rPr>
              <a:t>Accompagnement</a:t>
            </a:r>
            <a:endParaRPr lang="fr-FR" sz="2800" i="1" dirty="0" smtClean="0"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136013" y="1446378"/>
            <a:ext cx="6714688" cy="1467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Blip>
                <a:blip r:embed="rId2"/>
              </a:buBlip>
            </a:pPr>
            <a:r>
              <a:rPr lang="fr-FR" sz="2000" dirty="0" smtClean="0">
                <a:latin typeface="+mn-lt"/>
              </a:rPr>
              <a:t>Création </a:t>
            </a:r>
            <a:r>
              <a:rPr lang="fr-FR" sz="2000" dirty="0">
                <a:latin typeface="+mn-lt"/>
              </a:rPr>
              <a:t>d’une base de données des mesures</a:t>
            </a:r>
            <a:endParaRPr lang="fr-FR" sz="100" dirty="0" smtClean="0">
              <a:latin typeface="+mn-lt"/>
            </a:endParaRPr>
          </a:p>
          <a:p>
            <a:pPr marL="914400" lvl="1" indent="-457200">
              <a:lnSpc>
                <a:spcPct val="150000"/>
              </a:lnSpc>
              <a:buBlip>
                <a:blip r:embed="rId2"/>
              </a:buBlip>
            </a:pPr>
            <a:endParaRPr lang="fr-FR" sz="100" i="1" dirty="0"/>
          </a:p>
          <a:p>
            <a:pPr marL="914400" lvl="1" indent="-457200">
              <a:lnSpc>
                <a:spcPct val="150000"/>
              </a:lnSpc>
              <a:buBlip>
                <a:blip r:embed="rId2"/>
              </a:buBlip>
            </a:pPr>
            <a:endParaRPr lang="fr-FR" sz="100" i="1" dirty="0" smtClean="0">
              <a:latin typeface="+mn-lt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040" y="285406"/>
            <a:ext cx="2144203" cy="189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3C80A-6415-4C38-92FD-57B32EC971FC}" type="slidenum">
              <a:rPr lang="fr-FR" smtClean="0"/>
              <a:t>6</a:t>
            </a:fld>
            <a:endParaRPr lang="fr-FR"/>
          </a:p>
        </p:txBody>
      </p:sp>
      <p:pic>
        <p:nvPicPr>
          <p:cNvPr id="8" name="Imag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7"/>
          <a:stretch/>
        </p:blipFill>
        <p:spPr bwMode="auto">
          <a:xfrm>
            <a:off x="369350" y="2913825"/>
            <a:ext cx="4124007" cy="281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0"/>
          <a:stretch/>
        </p:blipFill>
        <p:spPr bwMode="auto">
          <a:xfrm>
            <a:off x="4604923" y="2915182"/>
            <a:ext cx="3985800" cy="28455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94252" y="5750609"/>
            <a:ext cx="5188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Répartition des indices de confinement à l'échelle nationale (campagne pilote 2009-2011)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31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685800" y="767563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latin typeface="+mn-lt"/>
              </a:rPr>
              <a:t>Accompagnement </a:t>
            </a:r>
            <a:r>
              <a:rPr lang="fr-FR" sz="4000" dirty="0" smtClean="0">
                <a:latin typeface="+mn-lt"/>
                <a:sym typeface="Wingdings" panose="05000000000000000000" pitchFamily="2" charset="2"/>
              </a:rPr>
              <a:t></a:t>
            </a:r>
          </a:p>
          <a:p>
            <a:r>
              <a:rPr lang="fr-FR" sz="4000" i="1" dirty="0" smtClean="0">
                <a:latin typeface="+mn-lt"/>
                <a:sym typeface="Wingdings" panose="05000000000000000000" pitchFamily="2" charset="2"/>
              </a:rPr>
              <a:t>Grilles d’autodiagnostic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8826" y="1897791"/>
            <a:ext cx="4636429" cy="2303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Blip>
                <a:blip r:embed="rId2"/>
              </a:buBlip>
            </a:pPr>
            <a:r>
              <a:rPr lang="fr-FR" sz="2000" dirty="0" smtClean="0">
                <a:latin typeface="+mn-lt"/>
              </a:rPr>
              <a:t>Mise à disposition des cartes/des données nécessaires pour répondre à une partie du questionnaire sur l’organisation du site </a:t>
            </a:r>
            <a:r>
              <a:rPr lang="fr-FR" sz="2000" dirty="0" smtClean="0">
                <a:latin typeface="+mn-lt"/>
                <a:sym typeface="Wingdings" panose="05000000000000000000" pitchFamily="2" charset="2"/>
              </a:rPr>
              <a:t> sources potentielles dans l’environnement proche de l’établissement</a:t>
            </a:r>
          </a:p>
          <a:p>
            <a:pPr marL="457200" indent="-457200" algn="l">
              <a:lnSpc>
                <a:spcPct val="150000"/>
              </a:lnSpc>
              <a:buBlip>
                <a:blip r:embed="rId2"/>
              </a:buBlip>
            </a:pPr>
            <a:endParaRPr lang="fr-FR" sz="100" dirty="0" smtClean="0">
              <a:latin typeface="+mn-lt"/>
            </a:endParaRPr>
          </a:p>
          <a:p>
            <a:pPr marL="914400" lvl="1" indent="-457200">
              <a:lnSpc>
                <a:spcPct val="150000"/>
              </a:lnSpc>
              <a:buBlip>
                <a:blip r:embed="rId2"/>
              </a:buBlip>
            </a:pPr>
            <a:endParaRPr lang="fr-FR" sz="100" i="1" dirty="0"/>
          </a:p>
          <a:p>
            <a:pPr marL="914400" lvl="1" indent="-457200">
              <a:lnSpc>
                <a:spcPct val="150000"/>
              </a:lnSpc>
              <a:buBlip>
                <a:blip r:embed="rId2"/>
              </a:buBlip>
            </a:pPr>
            <a:endParaRPr lang="fr-FR" sz="100" i="1" dirty="0" smtClean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3C80A-6415-4C38-92FD-57B32EC971FC}" type="slidenum">
              <a:rPr lang="fr-FR" smtClean="0"/>
              <a:t>7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722" y="1708893"/>
            <a:ext cx="3547209" cy="5012581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1697844" y="5380824"/>
            <a:ext cx="3503878" cy="1340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Segoe UI"/>
                <a:ea typeface="+mj-ea"/>
                <a:cs typeface="Segoe UI"/>
              </a:defRPr>
            </a:lvl1pPr>
          </a:lstStyle>
          <a:p>
            <a:pPr algn="r"/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Les sources extérieures de benzène (exemple de la ville du Havre)</a:t>
            </a:r>
            <a:endParaRPr lang="fr-FR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685800" y="767563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latin typeface="+mn-lt"/>
              </a:rPr>
              <a:t>Accompagnement </a:t>
            </a:r>
            <a:endParaRPr lang="fr-FR" sz="4000" dirty="0" smtClean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157980" y="1589782"/>
            <a:ext cx="7447005" cy="144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Blip>
                <a:blip r:embed="rId2"/>
              </a:buBlip>
            </a:pPr>
            <a:r>
              <a:rPr lang="fr-FR" sz="2000" dirty="0" smtClean="0">
                <a:latin typeface="+mn-lt"/>
              </a:rPr>
              <a:t>Valorisation des retours d’expérience des communes</a:t>
            </a:r>
            <a:endParaRPr lang="fr-FR" sz="2000" dirty="0" smtClean="0">
              <a:latin typeface="+mn-lt"/>
              <a:sym typeface="Wingdings" panose="05000000000000000000" pitchFamily="2" charset="2"/>
            </a:endParaRPr>
          </a:p>
          <a:p>
            <a:pPr marL="457200" indent="-457200" algn="l">
              <a:lnSpc>
                <a:spcPct val="150000"/>
              </a:lnSpc>
              <a:buBlip>
                <a:blip r:embed="rId2"/>
              </a:buBlip>
            </a:pPr>
            <a:endParaRPr lang="fr-FR" sz="100" dirty="0" smtClean="0">
              <a:latin typeface="+mn-lt"/>
            </a:endParaRPr>
          </a:p>
          <a:p>
            <a:pPr marL="914400" lvl="1" indent="-457200">
              <a:lnSpc>
                <a:spcPct val="150000"/>
              </a:lnSpc>
              <a:buBlip>
                <a:blip r:embed="rId2"/>
              </a:buBlip>
            </a:pPr>
            <a:endParaRPr lang="fr-FR" sz="100" i="1" dirty="0"/>
          </a:p>
          <a:p>
            <a:pPr marL="914400" lvl="1" indent="-457200">
              <a:lnSpc>
                <a:spcPct val="150000"/>
              </a:lnSpc>
              <a:buBlip>
                <a:blip r:embed="rId2"/>
              </a:buBlip>
            </a:pPr>
            <a:endParaRPr lang="fr-FR" sz="100" i="1" dirty="0" smtClean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3C80A-6415-4C38-92FD-57B32EC971FC}" type="slidenum">
              <a:rPr lang="fr-FR" smtClean="0"/>
              <a:t>8</a:t>
            </a:fld>
            <a:endParaRPr lang="fr-FR"/>
          </a:p>
        </p:txBody>
      </p:sp>
      <p:sp>
        <p:nvSpPr>
          <p:cNvPr id="9" name="Flèche courbée vers la droite 8"/>
          <p:cNvSpPr/>
          <p:nvPr/>
        </p:nvSpPr>
        <p:spPr>
          <a:xfrm rot="21411611">
            <a:off x="404804" y="2420220"/>
            <a:ext cx="731520" cy="1216152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38727" y="3344966"/>
            <a:ext cx="6525334" cy="707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Via les supports de communication : présentations/films/réunions d’échange</a:t>
            </a:r>
            <a:endParaRPr lang="fr-FR" sz="2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6737799" y="4481243"/>
            <a:ext cx="1615020" cy="1483211"/>
            <a:chOff x="6449041" y="4365861"/>
            <a:chExt cx="1615020" cy="1483211"/>
          </a:xfrm>
        </p:grpSpPr>
        <p:pic>
          <p:nvPicPr>
            <p:cNvPr id="3" name="Image 2" descr="File:&lt;strong&gt;Film&lt;/strong&gt; strip.svg - Wikimedia Commons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09465">
              <a:off x="6449041" y="4365861"/>
              <a:ext cx="1615020" cy="1483211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 rot="718300">
              <a:off x="6577519" y="4760934"/>
              <a:ext cx="13580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i="1" dirty="0" smtClean="0"/>
                <a:t>QAI:</a:t>
              </a:r>
            </a:p>
            <a:p>
              <a:pPr algn="ctr"/>
              <a:r>
                <a:rPr lang="fr-FR" sz="1200" i="1" dirty="0" smtClean="0"/>
                <a:t>Bonnes pratiques</a:t>
              </a:r>
              <a:endParaRPr lang="fr-FR" sz="1200" i="1" dirty="0"/>
            </a:p>
          </p:txBody>
        </p:sp>
      </p:grpSp>
      <p:pic>
        <p:nvPicPr>
          <p:cNvPr id="5" name="Image 4" descr="Free illustration: &lt;strong&gt;Meeting&lt;/strong&gt;, Cooperation, Personal - Free ...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510" y="4365861"/>
            <a:ext cx="2111943" cy="2111943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1304725" y="4228954"/>
            <a:ext cx="1855269" cy="1987788"/>
            <a:chOff x="1304725" y="4228954"/>
            <a:chExt cx="1855269" cy="1987788"/>
          </a:xfrm>
        </p:grpSpPr>
        <p:pic>
          <p:nvPicPr>
            <p:cNvPr id="15" name="Image 14" descr="Free vector graphic: &lt;strong&gt;Presentation&lt;/strong&gt;, Canvas, Beamer - Free ...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4725" y="4228954"/>
              <a:ext cx="1855269" cy="1987788"/>
            </a:xfrm>
            <a:prstGeom prst="rect">
              <a:avLst/>
            </a:prstGeom>
          </p:spPr>
        </p:pic>
        <p:pic>
          <p:nvPicPr>
            <p:cNvPr id="14" name="Image 13" descr="Capture d’écran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2359" y="4988079"/>
              <a:ext cx="732957" cy="52354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414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685800" y="767563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latin typeface="+mn-lt"/>
              </a:rPr>
              <a:t>Accompagnement </a:t>
            </a:r>
            <a:endParaRPr lang="fr-FR" sz="4000" dirty="0" smtClean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157980" y="2031742"/>
            <a:ext cx="7447005" cy="144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Blip>
                <a:blip r:embed="rId2"/>
              </a:buBlip>
            </a:pPr>
            <a:r>
              <a:rPr lang="fr-FR" sz="2000" dirty="0" smtClean="0">
                <a:latin typeface="+mn-lt"/>
              </a:rPr>
              <a:t>Espace documentaire dédié (bibliographie, REX, </a:t>
            </a:r>
            <a:r>
              <a:rPr lang="fr-FR" sz="2000" dirty="0" err="1" smtClean="0">
                <a:latin typeface="+mn-lt"/>
              </a:rPr>
              <a:t>ppt</a:t>
            </a:r>
            <a:r>
              <a:rPr lang="fr-FR" sz="2000" dirty="0" smtClean="0">
                <a:latin typeface="+mn-lt"/>
              </a:rPr>
              <a:t>, films, </a:t>
            </a:r>
            <a:r>
              <a:rPr lang="fr-FR" sz="2000" dirty="0" smtClean="0">
                <a:latin typeface="+mn-lt"/>
                <a:sym typeface="Wingdings" panose="05000000000000000000" pitchFamily="2" charset="2"/>
              </a:rPr>
              <a:t>FAQ)</a:t>
            </a:r>
          </a:p>
          <a:p>
            <a:pPr marL="457200" indent="-457200" algn="l">
              <a:lnSpc>
                <a:spcPct val="150000"/>
              </a:lnSpc>
              <a:buBlip>
                <a:blip r:embed="rId2"/>
              </a:buBlip>
            </a:pPr>
            <a:endParaRPr lang="fr-FR" sz="2000" dirty="0">
              <a:latin typeface="+mn-lt"/>
              <a:sym typeface="Wingdings" panose="05000000000000000000" pitchFamily="2" charset="2"/>
            </a:endParaRPr>
          </a:p>
          <a:p>
            <a:pPr marL="457200" indent="-457200" algn="l">
              <a:lnSpc>
                <a:spcPct val="150000"/>
              </a:lnSpc>
              <a:buBlip>
                <a:blip r:embed="rId2"/>
              </a:buBlip>
            </a:pPr>
            <a:endParaRPr lang="fr-FR" sz="100" dirty="0" smtClean="0">
              <a:latin typeface="+mn-lt"/>
            </a:endParaRPr>
          </a:p>
          <a:p>
            <a:pPr marL="914400" lvl="1" indent="-457200">
              <a:lnSpc>
                <a:spcPct val="150000"/>
              </a:lnSpc>
              <a:buBlip>
                <a:blip r:embed="rId2"/>
              </a:buBlip>
            </a:pPr>
            <a:endParaRPr lang="fr-FR" sz="100" i="1" dirty="0"/>
          </a:p>
          <a:p>
            <a:pPr marL="914400" lvl="1" indent="-457200">
              <a:lnSpc>
                <a:spcPct val="150000"/>
              </a:lnSpc>
              <a:buBlip>
                <a:blip r:embed="rId2"/>
              </a:buBlip>
            </a:pPr>
            <a:endParaRPr lang="fr-FR" sz="100" i="1" dirty="0" smtClean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3C80A-6415-4C38-92FD-57B32EC971FC}" type="slidenum">
              <a:rPr lang="fr-FR" smtClean="0"/>
              <a:t>9</a:t>
            </a:fld>
            <a:endParaRPr lang="fr-FR"/>
          </a:p>
        </p:txBody>
      </p:sp>
      <p:pic>
        <p:nvPicPr>
          <p:cNvPr id="8" name="Image 7" descr="AED TICE - Informatique et réseaux des établissements EP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724" y="2618878"/>
            <a:ext cx="1947512" cy="194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sitive de titre générique">
  <a:themeElements>
    <a:clrScheme name="Atmo+gamme_bleu">
      <a:dk1>
        <a:srgbClr val="344C9B"/>
      </a:dk1>
      <a:lt1>
        <a:srgbClr val="FFFFFF"/>
      </a:lt1>
      <a:dk2>
        <a:srgbClr val="344C9B"/>
      </a:dk2>
      <a:lt2>
        <a:srgbClr val="FFFFFF"/>
      </a:lt2>
      <a:accent1>
        <a:srgbClr val="28BCEA"/>
      </a:accent1>
      <a:accent2>
        <a:srgbClr val="E8275C"/>
      </a:accent2>
      <a:accent3>
        <a:srgbClr val="A7CB3A"/>
      </a:accent3>
      <a:accent4>
        <a:srgbClr val="F8AA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Atmo">
      <a:majorFont>
        <a:latin typeface="Segoe UI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Segoe UI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tmo-NO-presentation-b" id="{5B1F03BC-69CA-F040-AD12-22854699F022}" vid="{3A541AA7-DD05-EC40-89CF-25A788C49326}"/>
    </a:ext>
  </a:extLst>
</a:theme>
</file>

<file path=ppt/theme/theme2.xml><?xml version="1.0" encoding="utf-8"?>
<a:theme xmlns:a="http://schemas.openxmlformats.org/drawingml/2006/main" name="Sommaire">
  <a:themeElements>
    <a:clrScheme name="Atmo-2016 1">
      <a:dk1>
        <a:srgbClr val="223A7C"/>
      </a:dk1>
      <a:lt1>
        <a:srgbClr val="FFFFFF"/>
      </a:lt1>
      <a:dk2>
        <a:srgbClr val="354D9B"/>
      </a:dk2>
      <a:lt2>
        <a:srgbClr val="FFFFFF"/>
      </a:lt2>
      <a:accent1>
        <a:srgbClr val="28BCEA"/>
      </a:accent1>
      <a:accent2>
        <a:srgbClr val="E0064B"/>
      </a:accent2>
      <a:accent3>
        <a:srgbClr val="B9CE00"/>
      </a:accent3>
      <a:accent4>
        <a:srgbClr val="DBA564"/>
      </a:accent4>
      <a:accent5>
        <a:srgbClr val="A4B700"/>
      </a:accent5>
      <a:accent6>
        <a:srgbClr val="B31B3A"/>
      </a:accent6>
      <a:hlink>
        <a:srgbClr val="DAC800"/>
      </a:hlink>
      <a:folHlink>
        <a:srgbClr val="B51461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tmo-NO-presentation-b" id="{5B1F03BC-69CA-F040-AD12-22854699F022}" vid="{05C3BB73-E40E-1E4C-89C9-2CCF26D9B3AF}"/>
    </a:ext>
  </a:extLst>
</a:theme>
</file>

<file path=ppt/theme/theme3.xml><?xml version="1.0" encoding="utf-8"?>
<a:theme xmlns:a="http://schemas.openxmlformats.org/drawingml/2006/main" name="Diapositive de section sans photo">
  <a:themeElements>
    <a:clrScheme name="Atmo+gamme_bleu">
      <a:dk1>
        <a:srgbClr val="344C9B"/>
      </a:dk1>
      <a:lt1>
        <a:srgbClr val="FFFFFF"/>
      </a:lt1>
      <a:dk2>
        <a:srgbClr val="344C9B"/>
      </a:dk2>
      <a:lt2>
        <a:srgbClr val="FFFFFF"/>
      </a:lt2>
      <a:accent1>
        <a:srgbClr val="28BCEA"/>
      </a:accent1>
      <a:accent2>
        <a:srgbClr val="E8275C"/>
      </a:accent2>
      <a:accent3>
        <a:srgbClr val="A7CB3A"/>
      </a:accent3>
      <a:accent4>
        <a:srgbClr val="F8AA00"/>
      </a:accent4>
      <a:accent5>
        <a:srgbClr val="6CB6CD"/>
      </a:accent5>
      <a:accent6>
        <a:srgbClr val="0087B1"/>
      </a:accent6>
      <a:hlink>
        <a:srgbClr val="0079C2"/>
      </a:hlink>
      <a:folHlink>
        <a:srgbClr val="E05D29"/>
      </a:folHlink>
    </a:clrScheme>
    <a:fontScheme name="Atmo">
      <a:majorFont>
        <a:latin typeface="Segoe UI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Segoe UI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tmo-NO-presentation-b" id="{5B1F03BC-69CA-F040-AD12-22854699F022}" vid="{28558A18-45A1-B14B-9B46-0B5C411A7E31}"/>
    </a:ext>
  </a:extLst>
</a:theme>
</file>

<file path=ppt/theme/theme4.xml><?xml version="1.0" encoding="utf-8"?>
<a:theme xmlns:a="http://schemas.openxmlformats.org/drawingml/2006/main" name="Diapositive de fin">
  <a:themeElements>
    <a:clrScheme name="Atmo aquitaine">
      <a:dk1>
        <a:sysClr val="windowText" lastClr="000000"/>
      </a:dk1>
      <a:lt1>
        <a:sysClr val="window" lastClr="FFFFFF"/>
      </a:lt1>
      <a:dk2>
        <a:srgbClr val="344C9B"/>
      </a:dk2>
      <a:lt2>
        <a:srgbClr val="FFFFFF"/>
      </a:lt2>
      <a:accent1>
        <a:srgbClr val="27BCEA"/>
      </a:accent1>
      <a:accent2>
        <a:srgbClr val="E00637"/>
      </a:accent2>
      <a:accent3>
        <a:srgbClr val="B9CD00"/>
      </a:accent3>
      <a:accent4>
        <a:srgbClr val="F59C00"/>
      </a:accent4>
      <a:accent5>
        <a:srgbClr val="FFD200"/>
      </a:accent5>
      <a:accent6>
        <a:srgbClr val="941580"/>
      </a:accent6>
      <a:hlink>
        <a:srgbClr val="FFFFFF"/>
      </a:hlink>
      <a:folHlink>
        <a:srgbClr val="FFFFFF"/>
      </a:folHlink>
    </a:clrScheme>
    <a:fontScheme name="Atmo">
      <a:majorFont>
        <a:latin typeface="Segoe UI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Segoe UI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tmo-NO-presentation-b" id="{5B1F03BC-69CA-F040-AD12-22854699F022}" vid="{E966C2E8-1BD3-1347-BD18-3A489EFB72B4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208</Words>
  <Application>Microsoft Office PowerPoint</Application>
  <PresentationFormat>Affichage à l'écran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Calibri</vt:lpstr>
      <vt:lpstr>Segoe UI</vt:lpstr>
      <vt:lpstr>Segoe UI Bold</vt:lpstr>
      <vt:lpstr>Times New Roman</vt:lpstr>
      <vt:lpstr>Wingdings</vt:lpstr>
      <vt:lpstr>Diapositive de titre générique</vt:lpstr>
      <vt:lpstr>Sommaire</vt:lpstr>
      <vt:lpstr>Diapositive de section sans photo</vt:lpstr>
      <vt:lpstr>Diapositive de fin</vt:lpstr>
      <vt:lpstr>Outils et accompagnements que pourrait proposer Atmo Normandie en complément des acteurs institutionnels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démonstration</dc:title>
  <dc:creator>Utilisateur</dc:creator>
  <cp:lastModifiedBy>Marta DOMINIK-SEGUE</cp:lastModifiedBy>
  <cp:revision>285</cp:revision>
  <dcterms:created xsi:type="dcterms:W3CDTF">2017-01-03T16:11:47Z</dcterms:created>
  <dcterms:modified xsi:type="dcterms:W3CDTF">2018-02-15T15:07:03Z</dcterms:modified>
</cp:coreProperties>
</file>